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8"/>
  </p:handoutMasterIdLst>
  <p:sldIdLst>
    <p:sldId id="314" r:id="rId2"/>
    <p:sldId id="287" r:id="rId3"/>
    <p:sldId id="340" r:id="rId4"/>
    <p:sldId id="341" r:id="rId5"/>
    <p:sldId id="342" r:id="rId6"/>
    <p:sldId id="343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B0EE"/>
    <a:srgbClr val="007CE2"/>
    <a:srgbClr val="007FAC"/>
    <a:srgbClr val="009ED6"/>
    <a:srgbClr val="01BCFF"/>
    <a:srgbClr val="3BCCFF"/>
    <a:srgbClr val="4F7BC9"/>
    <a:srgbClr val="ABE9FF"/>
    <a:srgbClr val="71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0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xmlns="" id="{44C57A03-A10A-4001-A96A-89925C59FB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F6F1C585-67BB-47D2-B22D-B63D19B756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F9BED-3BE2-4DAF-81B5-7AF0AF2DDDE0}" type="datetimeFigureOut">
              <a:rPr lang="zh-CN" altLang="en-US" smtClean="0"/>
              <a:t>2018/8/4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C382224-27F9-4F32-BA04-9FDB1D7794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30BE1659-5F62-4702-B6EF-41541D2A07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1689F-7C84-48BF-9035-6548115460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1564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2018/8/4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图片占位符 6">
            <a:extLst>
              <a:ext uri="{FF2B5EF4-FFF2-40B4-BE49-F238E27FC236}">
                <a16:creationId xmlns:a16="http://schemas.microsoft.com/office/drawing/2014/main" xmlns="" id="{980F8CFD-30D2-4035-85B7-EB9A3F4A3C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8650" y="1795463"/>
            <a:ext cx="7886700" cy="3806825"/>
          </a:xfrm>
        </p:spPr>
        <p:txBody>
          <a:bodyPr/>
          <a:lstStyle/>
          <a:p>
            <a:r>
              <a:rPr lang="zh-CN" altLang="en-US"/>
              <a:t>单击图标添加图片</a:t>
            </a:r>
          </a:p>
        </p:txBody>
      </p:sp>
    </p:spTree>
    <p:extLst>
      <p:ext uri="{BB962C8B-B14F-4D97-AF65-F5344CB8AC3E}">
        <p14:creationId xmlns:p14="http://schemas.microsoft.com/office/powerpoint/2010/main" val="2171861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D246A91-3454-46B3-A4B6-406839133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60173"/>
            <a:ext cx="7886700" cy="113051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8F52BBDC-0EF0-4542-B3E3-2044AACAC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2018/8/4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C07DDAC7-F000-43DC-9921-705DDDED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1380F92D-021D-4ED2-9FEB-C327B4B01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图片占位符 6">
            <a:extLst>
              <a:ext uri="{FF2B5EF4-FFF2-40B4-BE49-F238E27FC236}">
                <a16:creationId xmlns:a16="http://schemas.microsoft.com/office/drawing/2014/main" xmlns="" id="{7D7E306E-78AC-40EF-B6A2-5E5497CA6C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8650" y="1795463"/>
            <a:ext cx="7886700" cy="3806825"/>
          </a:xfrm>
        </p:spPr>
        <p:txBody>
          <a:bodyPr/>
          <a:lstStyle/>
          <a:p>
            <a:r>
              <a:rPr lang="zh-CN" altLang="en-US"/>
              <a:t>单击图标添加图片</a:t>
            </a:r>
          </a:p>
        </p:txBody>
      </p:sp>
    </p:spTree>
    <p:extLst>
      <p:ext uri="{BB962C8B-B14F-4D97-AF65-F5344CB8AC3E}">
        <p14:creationId xmlns:p14="http://schemas.microsoft.com/office/powerpoint/2010/main" val="1066377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2018/8/4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图片占位符 6">
            <a:extLst>
              <a:ext uri="{FF2B5EF4-FFF2-40B4-BE49-F238E27FC236}">
                <a16:creationId xmlns:a16="http://schemas.microsoft.com/office/drawing/2014/main" xmlns="" id="{980F8CFD-30D2-4035-85B7-EB9A3F4A3C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8650" y="1795463"/>
            <a:ext cx="7886700" cy="3806825"/>
          </a:xfrm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D246A91-3454-46B3-A4B6-406839133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60173"/>
            <a:ext cx="7886700" cy="1130516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8F52BBDC-0EF0-4542-B3E3-2044AACAC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2018/8/4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C07DDAC7-F000-43DC-9921-705DDDED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1380F92D-021D-4ED2-9FEB-C327B4B01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图片占位符 6">
            <a:extLst>
              <a:ext uri="{FF2B5EF4-FFF2-40B4-BE49-F238E27FC236}">
                <a16:creationId xmlns:a16="http://schemas.microsoft.com/office/drawing/2014/main" xmlns="" id="{7D7E306E-78AC-40EF-B6A2-5E5497CA6C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8650" y="1795463"/>
            <a:ext cx="7886700" cy="3806825"/>
          </a:xfrm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2345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2018/8/4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67" name="组合 6"/>
          <p:cNvGrpSpPr>
            <a:grpSpLocks/>
          </p:cNvGrpSpPr>
          <p:nvPr/>
        </p:nvGrpSpPr>
        <p:grpSpPr bwMode="auto">
          <a:xfrm>
            <a:off x="7677348" y="87673"/>
            <a:ext cx="1369337" cy="427443"/>
            <a:chOff x="4850" y="1575"/>
            <a:chExt cx="5134" cy="1242"/>
          </a:xfrm>
        </p:grpSpPr>
        <p:grpSp>
          <p:nvGrpSpPr>
            <p:cNvPr id="68" name="组合 7"/>
            <p:cNvGrpSpPr>
              <a:grpSpLocks/>
            </p:cNvGrpSpPr>
            <p:nvPr/>
          </p:nvGrpSpPr>
          <p:grpSpPr bwMode="auto">
            <a:xfrm>
              <a:off x="4850" y="1575"/>
              <a:ext cx="1206" cy="1242"/>
              <a:chOff x="4850" y="1575"/>
              <a:chExt cx="1206" cy="1242"/>
            </a:xfrm>
          </p:grpSpPr>
          <p:sp>
            <p:nvSpPr>
              <p:cNvPr id="89" name="Freeform 15"/>
              <p:cNvSpPr>
                <a:spLocks noChangeArrowheads="1"/>
              </p:cNvSpPr>
              <p:nvPr/>
            </p:nvSpPr>
            <p:spPr bwMode="auto">
              <a:xfrm>
                <a:off x="4850" y="1710"/>
                <a:ext cx="371" cy="972"/>
              </a:xfrm>
              <a:custGeom>
                <a:avLst/>
                <a:gdLst>
                  <a:gd name="T0" fmla="*/ 0 w 14"/>
                  <a:gd name="T1" fmla="*/ 0 h 36"/>
                  <a:gd name="T2" fmla="*/ 2 w 14"/>
                  <a:gd name="T3" fmla="*/ 18 h 36"/>
                  <a:gd name="T4" fmla="*/ 0 w 14"/>
                  <a:gd name="T5" fmla="*/ 36 h 36"/>
                  <a:gd name="T6" fmla="*/ 12 w 14"/>
                  <a:gd name="T7" fmla="*/ 36 h 36"/>
                  <a:gd name="T8" fmla="*/ 14 w 14"/>
                  <a:gd name="T9" fmla="*/ 18 h 36"/>
                  <a:gd name="T10" fmla="*/ 12 w 14"/>
                  <a:gd name="T11" fmla="*/ 0 h 36"/>
                  <a:gd name="T12" fmla="*/ 0 w 14"/>
                  <a:gd name="T1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" h="36">
                    <a:moveTo>
                      <a:pt x="0" y="0"/>
                    </a:moveTo>
                    <a:cubicBezTo>
                      <a:pt x="1" y="6"/>
                      <a:pt x="2" y="12"/>
                      <a:pt x="2" y="18"/>
                    </a:cubicBezTo>
                    <a:cubicBezTo>
                      <a:pt x="2" y="24"/>
                      <a:pt x="1" y="30"/>
                      <a:pt x="0" y="36"/>
                    </a:cubicBezTo>
                    <a:lnTo>
                      <a:pt x="12" y="36"/>
                    </a:lnTo>
                    <a:cubicBezTo>
                      <a:pt x="13" y="30"/>
                      <a:pt x="14" y="24"/>
                      <a:pt x="14" y="18"/>
                    </a:cubicBezTo>
                    <a:cubicBezTo>
                      <a:pt x="14" y="12"/>
                      <a:pt x="13" y="6"/>
                      <a:pt x="12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4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90" name="Freeform 16"/>
              <p:cNvSpPr>
                <a:spLocks noChangeArrowheads="1"/>
              </p:cNvSpPr>
              <p:nvPr/>
            </p:nvSpPr>
            <p:spPr bwMode="auto">
              <a:xfrm>
                <a:off x="5688" y="1710"/>
                <a:ext cx="368" cy="972"/>
              </a:xfrm>
              <a:custGeom>
                <a:avLst/>
                <a:gdLst>
                  <a:gd name="T0" fmla="*/ 14 w 14"/>
                  <a:gd name="T1" fmla="*/ 0 h 36"/>
                  <a:gd name="T2" fmla="*/ 12 w 14"/>
                  <a:gd name="T3" fmla="*/ 18 h 36"/>
                  <a:gd name="T4" fmla="*/ 14 w 14"/>
                  <a:gd name="T5" fmla="*/ 36 h 36"/>
                  <a:gd name="T6" fmla="*/ 2 w 14"/>
                  <a:gd name="T7" fmla="*/ 36 h 36"/>
                  <a:gd name="T8" fmla="*/ 0 w 14"/>
                  <a:gd name="T9" fmla="*/ 18 h 36"/>
                  <a:gd name="T10" fmla="*/ 2 w 14"/>
                  <a:gd name="T11" fmla="*/ 0 h 36"/>
                  <a:gd name="T12" fmla="*/ 14 w 14"/>
                  <a:gd name="T1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" h="36">
                    <a:moveTo>
                      <a:pt x="14" y="0"/>
                    </a:moveTo>
                    <a:cubicBezTo>
                      <a:pt x="12" y="6"/>
                      <a:pt x="12" y="12"/>
                      <a:pt x="12" y="18"/>
                    </a:cubicBezTo>
                    <a:cubicBezTo>
                      <a:pt x="12" y="24"/>
                      <a:pt x="12" y="30"/>
                      <a:pt x="14" y="36"/>
                    </a:cubicBezTo>
                    <a:lnTo>
                      <a:pt x="2" y="36"/>
                    </a:lnTo>
                    <a:cubicBezTo>
                      <a:pt x="0" y="30"/>
                      <a:pt x="0" y="24"/>
                      <a:pt x="0" y="18"/>
                    </a:cubicBezTo>
                    <a:cubicBezTo>
                      <a:pt x="0" y="12"/>
                      <a:pt x="0" y="6"/>
                      <a:pt x="2" y="0"/>
                    </a:cubicBez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94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91" name="Freeform 17"/>
              <p:cNvSpPr>
                <a:spLocks noChangeArrowheads="1"/>
              </p:cNvSpPr>
              <p:nvPr/>
            </p:nvSpPr>
            <p:spPr bwMode="auto">
              <a:xfrm>
                <a:off x="4980" y="1575"/>
                <a:ext cx="941" cy="363"/>
              </a:xfrm>
              <a:custGeom>
                <a:avLst/>
                <a:gdLst>
                  <a:gd name="T0" fmla="*/ 36 w 36"/>
                  <a:gd name="T1" fmla="*/ 0 h 14"/>
                  <a:gd name="T2" fmla="*/ 18 w 36"/>
                  <a:gd name="T3" fmla="*/ 2 h 14"/>
                  <a:gd name="T4" fmla="*/ 0 w 36"/>
                  <a:gd name="T5" fmla="*/ 0 h 14"/>
                  <a:gd name="T6" fmla="*/ 0 w 36"/>
                  <a:gd name="T7" fmla="*/ 12 h 14"/>
                  <a:gd name="T8" fmla="*/ 18 w 36"/>
                  <a:gd name="T9" fmla="*/ 14 h 14"/>
                  <a:gd name="T10" fmla="*/ 36 w 36"/>
                  <a:gd name="T11" fmla="*/ 12 h 14"/>
                  <a:gd name="T12" fmla="*/ 36 w 36"/>
                  <a:gd name="T13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14">
                    <a:moveTo>
                      <a:pt x="36" y="0"/>
                    </a:moveTo>
                    <a:cubicBezTo>
                      <a:pt x="30" y="2"/>
                      <a:pt x="24" y="2"/>
                      <a:pt x="18" y="2"/>
                    </a:cubicBezTo>
                    <a:cubicBezTo>
                      <a:pt x="12" y="2"/>
                      <a:pt x="6" y="2"/>
                      <a:pt x="0" y="0"/>
                    </a:cubicBezTo>
                    <a:lnTo>
                      <a:pt x="0" y="12"/>
                    </a:lnTo>
                    <a:cubicBezTo>
                      <a:pt x="6" y="14"/>
                      <a:pt x="12" y="14"/>
                      <a:pt x="18" y="14"/>
                    </a:cubicBezTo>
                    <a:cubicBezTo>
                      <a:pt x="24" y="14"/>
                      <a:pt x="30" y="14"/>
                      <a:pt x="36" y="12"/>
                    </a:cubicBez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79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92" name="Freeform 18"/>
              <p:cNvSpPr>
                <a:spLocks noChangeArrowheads="1"/>
              </p:cNvSpPr>
              <p:nvPr/>
            </p:nvSpPr>
            <p:spPr bwMode="auto">
              <a:xfrm>
                <a:off x="4980" y="2441"/>
                <a:ext cx="941" cy="376"/>
              </a:xfrm>
              <a:custGeom>
                <a:avLst/>
                <a:gdLst>
                  <a:gd name="T0" fmla="*/ 36 w 36"/>
                  <a:gd name="T1" fmla="*/ 14 h 14"/>
                  <a:gd name="T2" fmla="*/ 18 w 36"/>
                  <a:gd name="T3" fmla="*/ 12 h 14"/>
                  <a:gd name="T4" fmla="*/ 0 w 36"/>
                  <a:gd name="T5" fmla="*/ 14 h 14"/>
                  <a:gd name="T6" fmla="*/ 0 w 36"/>
                  <a:gd name="T7" fmla="*/ 2 h 14"/>
                  <a:gd name="T8" fmla="*/ 18 w 36"/>
                  <a:gd name="T9" fmla="*/ 0 h 14"/>
                  <a:gd name="T10" fmla="*/ 36 w 36"/>
                  <a:gd name="T11" fmla="*/ 2 h 14"/>
                  <a:gd name="T12" fmla="*/ 36 w 36"/>
                  <a:gd name="T13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14">
                    <a:moveTo>
                      <a:pt x="36" y="14"/>
                    </a:moveTo>
                    <a:cubicBezTo>
                      <a:pt x="30" y="13"/>
                      <a:pt x="24" y="12"/>
                      <a:pt x="18" y="12"/>
                    </a:cubicBezTo>
                    <a:cubicBezTo>
                      <a:pt x="12" y="12"/>
                      <a:pt x="6" y="13"/>
                      <a:pt x="0" y="14"/>
                    </a:cubicBezTo>
                    <a:lnTo>
                      <a:pt x="0" y="2"/>
                    </a:lnTo>
                    <a:cubicBezTo>
                      <a:pt x="6" y="1"/>
                      <a:pt x="12" y="0"/>
                      <a:pt x="18" y="0"/>
                    </a:cubicBezTo>
                    <a:cubicBezTo>
                      <a:pt x="24" y="0"/>
                      <a:pt x="30" y="1"/>
                      <a:pt x="36" y="2"/>
                    </a:cubicBezTo>
                    <a:lnTo>
                      <a:pt x="36" y="14"/>
                    </a:lnTo>
                    <a:close/>
                  </a:path>
                </a:pathLst>
              </a:custGeom>
              <a:solidFill>
                <a:srgbClr val="0079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93" name="Freeform 19"/>
              <p:cNvSpPr>
                <a:spLocks noChangeArrowheads="1"/>
              </p:cNvSpPr>
              <p:nvPr/>
            </p:nvSpPr>
            <p:spPr bwMode="auto">
              <a:xfrm>
                <a:off x="4980" y="1710"/>
                <a:ext cx="210" cy="241"/>
              </a:xfrm>
              <a:custGeom>
                <a:avLst/>
                <a:gdLst>
                  <a:gd name="T0" fmla="*/ 8 w 8"/>
                  <a:gd name="T1" fmla="*/ 9 h 9"/>
                  <a:gd name="T2" fmla="*/ 7 w 8"/>
                  <a:gd name="T3" fmla="*/ 0 h 9"/>
                  <a:gd name="T4" fmla="*/ 0 w 8"/>
                  <a:gd name="T5" fmla="*/ 0 h 9"/>
                  <a:gd name="T6" fmla="*/ 0 w 8"/>
                  <a:gd name="T7" fmla="*/ 7 h 9"/>
                  <a:gd name="T8" fmla="*/ 8 w 8"/>
                  <a:gd name="T9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9">
                    <a:moveTo>
                      <a:pt x="8" y="9"/>
                    </a:moveTo>
                    <a:cubicBezTo>
                      <a:pt x="8" y="6"/>
                      <a:pt x="8" y="3"/>
                      <a:pt x="7" y="0"/>
                    </a:cubicBezTo>
                    <a:lnTo>
                      <a:pt x="0" y="0"/>
                    </a:lnTo>
                    <a:lnTo>
                      <a:pt x="0" y="7"/>
                    </a:lnTo>
                    <a:cubicBezTo>
                      <a:pt x="3" y="8"/>
                      <a:pt x="5" y="8"/>
                      <a:pt x="8" y="9"/>
                    </a:cubicBezTo>
                    <a:close/>
                  </a:path>
                </a:pathLst>
              </a:custGeom>
              <a:solidFill>
                <a:srgbClr val="2937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94" name="Freeform 20"/>
              <p:cNvSpPr>
                <a:spLocks noChangeArrowheads="1"/>
              </p:cNvSpPr>
              <p:nvPr/>
            </p:nvSpPr>
            <p:spPr bwMode="auto">
              <a:xfrm>
                <a:off x="5688" y="1710"/>
                <a:ext cx="207" cy="241"/>
              </a:xfrm>
              <a:custGeom>
                <a:avLst/>
                <a:gdLst>
                  <a:gd name="T0" fmla="*/ 0 w 9"/>
                  <a:gd name="T1" fmla="*/ 9 h 9"/>
                  <a:gd name="T2" fmla="*/ 2 w 9"/>
                  <a:gd name="T3" fmla="*/ 0 h 9"/>
                  <a:gd name="T4" fmla="*/ 9 w 9"/>
                  <a:gd name="T5" fmla="*/ 0 h 9"/>
                  <a:gd name="T6" fmla="*/ 9 w 9"/>
                  <a:gd name="T7" fmla="*/ 7 h 9"/>
                  <a:gd name="T8" fmla="*/ 0 w 9"/>
                  <a:gd name="T9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9">
                    <a:moveTo>
                      <a:pt x="0" y="9"/>
                    </a:moveTo>
                    <a:cubicBezTo>
                      <a:pt x="1" y="6"/>
                      <a:pt x="1" y="3"/>
                      <a:pt x="2" y="0"/>
                    </a:cubicBezTo>
                    <a:lnTo>
                      <a:pt x="9" y="0"/>
                    </a:lnTo>
                    <a:lnTo>
                      <a:pt x="9" y="7"/>
                    </a:lnTo>
                    <a:cubicBezTo>
                      <a:pt x="6" y="8"/>
                      <a:pt x="3" y="8"/>
                      <a:pt x="0" y="9"/>
                    </a:cubicBezTo>
                    <a:close/>
                  </a:path>
                </a:pathLst>
              </a:custGeom>
              <a:solidFill>
                <a:srgbClr val="2937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95" name="Freeform 21"/>
              <p:cNvSpPr>
                <a:spLocks noChangeArrowheads="1"/>
              </p:cNvSpPr>
              <p:nvPr/>
            </p:nvSpPr>
            <p:spPr bwMode="auto">
              <a:xfrm>
                <a:off x="5688" y="2467"/>
                <a:ext cx="207" cy="203"/>
              </a:xfrm>
              <a:custGeom>
                <a:avLst/>
                <a:gdLst>
                  <a:gd name="T0" fmla="*/ 9 w 9"/>
                  <a:gd name="T1" fmla="*/ 8 h 8"/>
                  <a:gd name="T2" fmla="*/ 2 w 9"/>
                  <a:gd name="T3" fmla="*/ 8 h 8"/>
                  <a:gd name="T4" fmla="*/ 0 w 9"/>
                  <a:gd name="T5" fmla="*/ 0 h 8"/>
                  <a:gd name="T6" fmla="*/ 9 w 9"/>
                  <a:gd name="T7" fmla="*/ 1 h 8"/>
                  <a:gd name="T8" fmla="*/ 9 w 9"/>
                  <a:gd name="T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8">
                    <a:moveTo>
                      <a:pt x="9" y="8"/>
                    </a:moveTo>
                    <a:lnTo>
                      <a:pt x="2" y="8"/>
                    </a:lnTo>
                    <a:cubicBezTo>
                      <a:pt x="1" y="5"/>
                      <a:pt x="1" y="3"/>
                      <a:pt x="0" y="0"/>
                    </a:cubicBezTo>
                    <a:cubicBezTo>
                      <a:pt x="3" y="0"/>
                      <a:pt x="6" y="0"/>
                      <a:pt x="9" y="1"/>
                    </a:cubicBezTo>
                    <a:lnTo>
                      <a:pt x="9" y="8"/>
                    </a:lnTo>
                    <a:close/>
                  </a:path>
                </a:pathLst>
              </a:custGeom>
              <a:solidFill>
                <a:srgbClr val="2937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96" name="Freeform 22"/>
              <p:cNvSpPr>
                <a:spLocks noChangeArrowheads="1"/>
              </p:cNvSpPr>
              <p:nvPr/>
            </p:nvSpPr>
            <p:spPr bwMode="auto">
              <a:xfrm>
                <a:off x="4980" y="2467"/>
                <a:ext cx="210" cy="203"/>
              </a:xfrm>
              <a:custGeom>
                <a:avLst/>
                <a:gdLst>
                  <a:gd name="T0" fmla="*/ 0 w 8"/>
                  <a:gd name="T1" fmla="*/ 8 h 8"/>
                  <a:gd name="T2" fmla="*/ 7 w 8"/>
                  <a:gd name="T3" fmla="*/ 8 h 8"/>
                  <a:gd name="T4" fmla="*/ 8 w 8"/>
                  <a:gd name="T5" fmla="*/ 0 h 8"/>
                  <a:gd name="T6" fmla="*/ 0 w 8"/>
                  <a:gd name="T7" fmla="*/ 1 h 8"/>
                  <a:gd name="T8" fmla="*/ 0 w 8"/>
                  <a:gd name="T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8">
                    <a:moveTo>
                      <a:pt x="0" y="8"/>
                    </a:moveTo>
                    <a:lnTo>
                      <a:pt x="7" y="8"/>
                    </a:lnTo>
                    <a:cubicBezTo>
                      <a:pt x="8" y="5"/>
                      <a:pt x="8" y="3"/>
                      <a:pt x="8" y="0"/>
                    </a:cubicBezTo>
                    <a:cubicBezTo>
                      <a:pt x="5" y="0"/>
                      <a:pt x="3" y="0"/>
                      <a:pt x="0" y="1"/>
                    </a:cubicBez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2937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</p:grpSp>
        <p:sp>
          <p:nvSpPr>
            <p:cNvPr id="69" name="Freeform 23"/>
            <p:cNvSpPr>
              <a:spLocks noChangeArrowheads="1"/>
            </p:cNvSpPr>
            <p:nvPr/>
          </p:nvSpPr>
          <p:spPr bwMode="auto">
            <a:xfrm>
              <a:off x="6314" y="2522"/>
              <a:ext cx="161" cy="215"/>
            </a:xfrm>
            <a:custGeom>
              <a:avLst/>
              <a:gdLst>
                <a:gd name="T0" fmla="*/ 6 w 6"/>
                <a:gd name="T1" fmla="*/ 1 h 8"/>
                <a:gd name="T2" fmla="*/ 6 w 6"/>
                <a:gd name="T3" fmla="*/ 2 h 8"/>
                <a:gd name="T4" fmla="*/ 6 w 6"/>
                <a:gd name="T5" fmla="*/ 2 h 8"/>
                <a:gd name="T6" fmla="*/ 4 w 6"/>
                <a:gd name="T7" fmla="*/ 1 h 8"/>
                <a:gd name="T8" fmla="*/ 2 w 6"/>
                <a:gd name="T9" fmla="*/ 2 h 8"/>
                <a:gd name="T10" fmla="*/ 1 w 6"/>
                <a:gd name="T11" fmla="*/ 4 h 8"/>
                <a:gd name="T12" fmla="*/ 2 w 6"/>
                <a:gd name="T13" fmla="*/ 6 h 8"/>
                <a:gd name="T14" fmla="*/ 4 w 6"/>
                <a:gd name="T15" fmla="*/ 7 h 8"/>
                <a:gd name="T16" fmla="*/ 5 w 6"/>
                <a:gd name="T17" fmla="*/ 7 h 8"/>
                <a:gd name="T18" fmla="*/ 6 w 6"/>
                <a:gd name="T19" fmla="*/ 7 h 8"/>
                <a:gd name="T20" fmla="*/ 6 w 6"/>
                <a:gd name="T21" fmla="*/ 8 h 8"/>
                <a:gd name="T22" fmla="*/ 6 w 6"/>
                <a:gd name="T23" fmla="*/ 8 h 8"/>
                <a:gd name="T24" fmla="*/ 6 w 6"/>
                <a:gd name="T25" fmla="*/ 8 h 8"/>
                <a:gd name="T26" fmla="*/ 4 w 6"/>
                <a:gd name="T27" fmla="*/ 8 h 8"/>
                <a:gd name="T28" fmla="*/ 1 w 6"/>
                <a:gd name="T29" fmla="*/ 7 h 8"/>
                <a:gd name="T30" fmla="*/ 0 w 6"/>
                <a:gd name="T31" fmla="*/ 4 h 8"/>
                <a:gd name="T32" fmla="*/ 1 w 6"/>
                <a:gd name="T33" fmla="*/ 1 h 8"/>
                <a:gd name="T34" fmla="*/ 4 w 6"/>
                <a:gd name="T35" fmla="*/ 0 h 8"/>
                <a:gd name="T36" fmla="*/ 6 w 6"/>
                <a:gd name="T37" fmla="*/ 1 h 8"/>
                <a:gd name="T38" fmla="*/ 6 w 6"/>
                <a:gd name="T39" fmla="*/ 1 h 8"/>
                <a:gd name="T40" fmla="*/ 6 w 6"/>
                <a:gd name="T41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" h="8">
                  <a:moveTo>
                    <a:pt x="6" y="1"/>
                  </a:moveTo>
                  <a:lnTo>
                    <a:pt x="6" y="2"/>
                  </a:lnTo>
                  <a:cubicBezTo>
                    <a:pt x="6" y="2"/>
                    <a:pt x="6" y="2"/>
                    <a:pt x="6" y="2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3" y="1"/>
                    <a:pt x="3" y="2"/>
                    <a:pt x="2" y="2"/>
                  </a:cubicBezTo>
                  <a:cubicBezTo>
                    <a:pt x="2" y="3"/>
                    <a:pt x="1" y="3"/>
                    <a:pt x="1" y="4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3" y="7"/>
                    <a:pt x="3" y="7"/>
                    <a:pt x="4" y="7"/>
                  </a:cubicBezTo>
                  <a:cubicBezTo>
                    <a:pt x="4" y="7"/>
                    <a:pt x="5" y="7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5" y="8"/>
                    <a:pt x="4" y="8"/>
                    <a:pt x="4" y="8"/>
                  </a:cubicBezTo>
                  <a:cubicBezTo>
                    <a:pt x="3" y="8"/>
                    <a:pt x="2" y="8"/>
                    <a:pt x="1" y="7"/>
                  </a:cubicBezTo>
                  <a:cubicBezTo>
                    <a:pt x="0" y="7"/>
                    <a:pt x="0" y="6"/>
                    <a:pt x="0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1"/>
                    <a:pt x="3" y="0"/>
                    <a:pt x="4" y="0"/>
                  </a:cubicBezTo>
                  <a:cubicBezTo>
                    <a:pt x="4" y="0"/>
                    <a:pt x="5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70" name="Freeform 24"/>
            <p:cNvSpPr>
              <a:spLocks noChangeArrowheads="1"/>
            </p:cNvSpPr>
            <p:nvPr/>
          </p:nvSpPr>
          <p:spPr bwMode="auto">
            <a:xfrm>
              <a:off x="6945" y="2522"/>
              <a:ext cx="156" cy="215"/>
            </a:xfrm>
            <a:custGeom>
              <a:avLst/>
              <a:gdLst>
                <a:gd name="T0" fmla="*/ 2 w 6"/>
                <a:gd name="T1" fmla="*/ 1 h 8"/>
                <a:gd name="T2" fmla="*/ 5 w 6"/>
                <a:gd name="T3" fmla="*/ 6 h 8"/>
                <a:gd name="T4" fmla="*/ 5 w 6"/>
                <a:gd name="T5" fmla="*/ 0 h 8"/>
                <a:gd name="T6" fmla="*/ 6 w 6"/>
                <a:gd name="T7" fmla="*/ 0 h 8"/>
                <a:gd name="T8" fmla="*/ 6 w 6"/>
                <a:gd name="T9" fmla="*/ 8 h 8"/>
                <a:gd name="T10" fmla="*/ 5 w 6"/>
                <a:gd name="T11" fmla="*/ 8 h 8"/>
                <a:gd name="T12" fmla="*/ 4 w 6"/>
                <a:gd name="T13" fmla="*/ 8 h 8"/>
                <a:gd name="T14" fmla="*/ 2 w 6"/>
                <a:gd name="T15" fmla="*/ 3 h 8"/>
                <a:gd name="T16" fmla="*/ 1 w 6"/>
                <a:gd name="T17" fmla="*/ 2 h 8"/>
                <a:gd name="T18" fmla="*/ 1 w 6"/>
                <a:gd name="T19" fmla="*/ 3 h 8"/>
                <a:gd name="T20" fmla="*/ 1 w 6"/>
                <a:gd name="T21" fmla="*/ 8 h 8"/>
                <a:gd name="T22" fmla="*/ 0 w 6"/>
                <a:gd name="T23" fmla="*/ 8 h 8"/>
                <a:gd name="T24" fmla="*/ 0 w 6"/>
                <a:gd name="T25" fmla="*/ 0 h 8"/>
                <a:gd name="T26" fmla="*/ 1 w 6"/>
                <a:gd name="T27" fmla="*/ 0 h 8"/>
                <a:gd name="T28" fmla="*/ 2 w 6"/>
                <a:gd name="T2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" h="8">
                  <a:moveTo>
                    <a:pt x="2" y="1"/>
                  </a:moveTo>
                  <a:lnTo>
                    <a:pt x="5" y="6"/>
                  </a:lnTo>
                  <a:lnTo>
                    <a:pt x="5" y="0"/>
                  </a:lnTo>
                  <a:lnTo>
                    <a:pt x="6" y="0"/>
                  </a:lnTo>
                  <a:lnTo>
                    <a:pt x="6" y="8"/>
                  </a:lnTo>
                  <a:lnTo>
                    <a:pt x="5" y="8"/>
                  </a:lnTo>
                  <a:cubicBezTo>
                    <a:pt x="5" y="8"/>
                    <a:pt x="4" y="8"/>
                    <a:pt x="4" y="8"/>
                  </a:cubicBezTo>
                  <a:lnTo>
                    <a:pt x="2" y="3"/>
                  </a:lnTo>
                  <a:lnTo>
                    <a:pt x="1" y="2"/>
                  </a:lnTo>
                  <a:lnTo>
                    <a:pt x="1" y="3"/>
                  </a:lnTo>
                  <a:lnTo>
                    <a:pt x="1" y="8"/>
                  </a:lnTo>
                  <a:lnTo>
                    <a:pt x="0" y="8"/>
                  </a:lnTo>
                  <a:cubicBezTo>
                    <a:pt x="0" y="6"/>
                    <a:pt x="0" y="3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71" name="Freeform 25"/>
            <p:cNvSpPr>
              <a:spLocks noChangeArrowheads="1"/>
            </p:cNvSpPr>
            <p:nvPr/>
          </p:nvSpPr>
          <p:spPr bwMode="auto">
            <a:xfrm>
              <a:off x="7390" y="2522"/>
              <a:ext cx="156" cy="215"/>
            </a:xfrm>
            <a:custGeom>
              <a:avLst/>
              <a:gdLst>
                <a:gd name="T0" fmla="*/ 6 w 6"/>
                <a:gd name="T1" fmla="*/ 1 h 8"/>
                <a:gd name="T2" fmla="*/ 6 w 6"/>
                <a:gd name="T3" fmla="*/ 2 h 8"/>
                <a:gd name="T4" fmla="*/ 6 w 6"/>
                <a:gd name="T5" fmla="*/ 2 h 8"/>
                <a:gd name="T6" fmla="*/ 4 w 6"/>
                <a:gd name="T7" fmla="*/ 1 h 8"/>
                <a:gd name="T8" fmla="*/ 2 w 6"/>
                <a:gd name="T9" fmla="*/ 2 h 8"/>
                <a:gd name="T10" fmla="*/ 1 w 6"/>
                <a:gd name="T11" fmla="*/ 4 h 8"/>
                <a:gd name="T12" fmla="*/ 2 w 6"/>
                <a:gd name="T13" fmla="*/ 6 h 8"/>
                <a:gd name="T14" fmla="*/ 4 w 6"/>
                <a:gd name="T15" fmla="*/ 7 h 8"/>
                <a:gd name="T16" fmla="*/ 6 w 6"/>
                <a:gd name="T17" fmla="*/ 7 h 8"/>
                <a:gd name="T18" fmla="*/ 6 w 6"/>
                <a:gd name="T19" fmla="*/ 7 h 8"/>
                <a:gd name="T20" fmla="*/ 6 w 6"/>
                <a:gd name="T21" fmla="*/ 8 h 8"/>
                <a:gd name="T22" fmla="*/ 6 w 6"/>
                <a:gd name="T23" fmla="*/ 8 h 8"/>
                <a:gd name="T24" fmla="*/ 6 w 6"/>
                <a:gd name="T25" fmla="*/ 8 h 8"/>
                <a:gd name="T26" fmla="*/ 4 w 6"/>
                <a:gd name="T27" fmla="*/ 8 h 8"/>
                <a:gd name="T28" fmla="*/ 1 w 6"/>
                <a:gd name="T29" fmla="*/ 7 h 8"/>
                <a:gd name="T30" fmla="*/ 0 w 6"/>
                <a:gd name="T31" fmla="*/ 4 h 8"/>
                <a:gd name="T32" fmla="*/ 1 w 6"/>
                <a:gd name="T33" fmla="*/ 1 h 8"/>
                <a:gd name="T34" fmla="*/ 4 w 6"/>
                <a:gd name="T35" fmla="*/ 0 h 8"/>
                <a:gd name="T36" fmla="*/ 6 w 6"/>
                <a:gd name="T37" fmla="*/ 1 h 8"/>
                <a:gd name="T38" fmla="*/ 6 w 6"/>
                <a:gd name="T39" fmla="*/ 1 h 8"/>
                <a:gd name="T40" fmla="*/ 6 w 6"/>
                <a:gd name="T41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" h="8">
                  <a:moveTo>
                    <a:pt x="6" y="1"/>
                  </a:moveTo>
                  <a:lnTo>
                    <a:pt x="6" y="2"/>
                  </a:lnTo>
                  <a:cubicBezTo>
                    <a:pt x="6" y="2"/>
                    <a:pt x="6" y="2"/>
                    <a:pt x="6" y="2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3" y="1"/>
                    <a:pt x="3" y="2"/>
                    <a:pt x="2" y="2"/>
                  </a:cubicBezTo>
                  <a:cubicBezTo>
                    <a:pt x="2" y="3"/>
                    <a:pt x="1" y="3"/>
                    <a:pt x="1" y="4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3" y="7"/>
                    <a:pt x="3" y="7"/>
                    <a:pt x="4" y="7"/>
                  </a:cubicBezTo>
                  <a:cubicBezTo>
                    <a:pt x="5" y="7"/>
                    <a:pt x="5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5" y="8"/>
                    <a:pt x="4" y="8"/>
                    <a:pt x="4" y="8"/>
                  </a:cubicBezTo>
                  <a:cubicBezTo>
                    <a:pt x="3" y="8"/>
                    <a:pt x="2" y="8"/>
                    <a:pt x="1" y="7"/>
                  </a:cubicBezTo>
                  <a:cubicBezTo>
                    <a:pt x="0" y="7"/>
                    <a:pt x="0" y="6"/>
                    <a:pt x="0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1"/>
                    <a:pt x="3" y="0"/>
                    <a:pt x="4" y="0"/>
                  </a:cubicBezTo>
                  <a:cubicBezTo>
                    <a:pt x="4" y="0"/>
                    <a:pt x="5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72" name="Freeform 26"/>
            <p:cNvSpPr>
              <a:spLocks noChangeArrowheads="1"/>
            </p:cNvSpPr>
            <p:nvPr/>
          </p:nvSpPr>
          <p:spPr bwMode="auto">
            <a:xfrm>
              <a:off x="7811" y="2522"/>
              <a:ext cx="128" cy="215"/>
            </a:xfrm>
            <a:custGeom>
              <a:avLst/>
              <a:gdLst>
                <a:gd name="T0" fmla="*/ 0 w 5"/>
                <a:gd name="T1" fmla="*/ 0 h 8"/>
                <a:gd name="T2" fmla="*/ 5 w 5"/>
                <a:gd name="T3" fmla="*/ 0 h 8"/>
                <a:gd name="T4" fmla="*/ 5 w 5"/>
                <a:gd name="T5" fmla="*/ 2 h 8"/>
                <a:gd name="T6" fmla="*/ 1 w 5"/>
                <a:gd name="T7" fmla="*/ 2 h 8"/>
                <a:gd name="T8" fmla="*/ 1 w 5"/>
                <a:gd name="T9" fmla="*/ 4 h 8"/>
                <a:gd name="T10" fmla="*/ 4 w 5"/>
                <a:gd name="T11" fmla="*/ 4 h 8"/>
                <a:gd name="T12" fmla="*/ 4 w 5"/>
                <a:gd name="T13" fmla="*/ 5 h 8"/>
                <a:gd name="T14" fmla="*/ 1 w 5"/>
                <a:gd name="T15" fmla="*/ 5 h 8"/>
                <a:gd name="T16" fmla="*/ 1 w 5"/>
                <a:gd name="T17" fmla="*/ 7 h 8"/>
                <a:gd name="T18" fmla="*/ 5 w 5"/>
                <a:gd name="T19" fmla="*/ 7 h 8"/>
                <a:gd name="T20" fmla="*/ 5 w 5"/>
                <a:gd name="T21" fmla="*/ 8 h 8"/>
                <a:gd name="T22" fmla="*/ 0 w 5"/>
                <a:gd name="T23" fmla="*/ 8 h 8"/>
                <a:gd name="T24" fmla="*/ 0 w 5"/>
                <a:gd name="T25" fmla="*/ 8 h 8"/>
                <a:gd name="T26" fmla="*/ 0 w 5"/>
                <a:gd name="T27" fmla="*/ 1 h 8"/>
                <a:gd name="T28" fmla="*/ 0 w 5"/>
                <a:gd name="T2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">
                  <a:moveTo>
                    <a:pt x="0" y="0"/>
                  </a:moveTo>
                  <a:lnTo>
                    <a:pt x="5" y="0"/>
                  </a:lnTo>
                  <a:lnTo>
                    <a:pt x="5" y="2"/>
                  </a:lnTo>
                  <a:lnTo>
                    <a:pt x="1" y="2"/>
                  </a:lnTo>
                  <a:lnTo>
                    <a:pt x="1" y="4"/>
                  </a:lnTo>
                  <a:lnTo>
                    <a:pt x="4" y="4"/>
                  </a:lnTo>
                  <a:lnTo>
                    <a:pt x="4" y="5"/>
                  </a:lnTo>
                  <a:lnTo>
                    <a:pt x="1" y="5"/>
                  </a:lnTo>
                  <a:lnTo>
                    <a:pt x="1" y="7"/>
                  </a:lnTo>
                  <a:lnTo>
                    <a:pt x="5" y="7"/>
                  </a:lnTo>
                  <a:lnTo>
                    <a:pt x="5" y="8"/>
                  </a:lnTo>
                  <a:cubicBezTo>
                    <a:pt x="3" y="8"/>
                    <a:pt x="2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lnTo>
                    <a:pt x="0" y="1"/>
                  </a:ln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73" name="Freeform 27"/>
            <p:cNvSpPr>
              <a:spLocks noChangeArrowheads="1"/>
            </p:cNvSpPr>
            <p:nvPr/>
          </p:nvSpPr>
          <p:spPr bwMode="auto">
            <a:xfrm>
              <a:off x="7991" y="2522"/>
              <a:ext cx="159" cy="215"/>
            </a:xfrm>
            <a:custGeom>
              <a:avLst/>
              <a:gdLst>
                <a:gd name="T0" fmla="*/ 2 w 6"/>
                <a:gd name="T1" fmla="*/ 1 h 8"/>
                <a:gd name="T2" fmla="*/ 4 w 6"/>
                <a:gd name="T3" fmla="*/ 6 h 8"/>
                <a:gd name="T4" fmla="*/ 5 w 6"/>
                <a:gd name="T5" fmla="*/ 6 h 8"/>
                <a:gd name="T6" fmla="*/ 5 w 6"/>
                <a:gd name="T7" fmla="*/ 0 h 8"/>
                <a:gd name="T8" fmla="*/ 6 w 6"/>
                <a:gd name="T9" fmla="*/ 0 h 8"/>
                <a:gd name="T10" fmla="*/ 6 w 6"/>
                <a:gd name="T11" fmla="*/ 8 h 8"/>
                <a:gd name="T12" fmla="*/ 5 w 6"/>
                <a:gd name="T13" fmla="*/ 8 h 8"/>
                <a:gd name="T14" fmla="*/ 4 w 6"/>
                <a:gd name="T15" fmla="*/ 8 h 8"/>
                <a:gd name="T16" fmla="*/ 1 w 6"/>
                <a:gd name="T17" fmla="*/ 3 h 8"/>
                <a:gd name="T18" fmla="*/ 1 w 6"/>
                <a:gd name="T19" fmla="*/ 2 h 8"/>
                <a:gd name="T20" fmla="*/ 1 w 6"/>
                <a:gd name="T21" fmla="*/ 3 h 8"/>
                <a:gd name="T22" fmla="*/ 1 w 6"/>
                <a:gd name="T23" fmla="*/ 8 h 8"/>
                <a:gd name="T24" fmla="*/ 0 w 6"/>
                <a:gd name="T25" fmla="*/ 8 h 8"/>
                <a:gd name="T26" fmla="*/ 0 w 6"/>
                <a:gd name="T27" fmla="*/ 0 h 8"/>
                <a:gd name="T28" fmla="*/ 1 w 6"/>
                <a:gd name="T29" fmla="*/ 0 h 8"/>
                <a:gd name="T30" fmla="*/ 2 w 6"/>
                <a:gd name="T31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" h="8">
                  <a:moveTo>
                    <a:pt x="2" y="1"/>
                  </a:moveTo>
                  <a:lnTo>
                    <a:pt x="4" y="6"/>
                  </a:lnTo>
                  <a:lnTo>
                    <a:pt x="5" y="6"/>
                  </a:lnTo>
                  <a:lnTo>
                    <a:pt x="5" y="0"/>
                  </a:lnTo>
                  <a:lnTo>
                    <a:pt x="6" y="0"/>
                  </a:lnTo>
                  <a:lnTo>
                    <a:pt x="6" y="8"/>
                  </a:lnTo>
                  <a:lnTo>
                    <a:pt x="5" y="8"/>
                  </a:lnTo>
                  <a:cubicBezTo>
                    <a:pt x="5" y="8"/>
                    <a:pt x="4" y="8"/>
                    <a:pt x="4" y="8"/>
                  </a:cubicBezTo>
                  <a:lnTo>
                    <a:pt x="1" y="3"/>
                  </a:lnTo>
                  <a:lnTo>
                    <a:pt x="1" y="2"/>
                  </a:lnTo>
                  <a:lnTo>
                    <a:pt x="1" y="3"/>
                  </a:lnTo>
                  <a:lnTo>
                    <a:pt x="1" y="8"/>
                  </a:lnTo>
                  <a:lnTo>
                    <a:pt x="0" y="8"/>
                  </a:lnTo>
                  <a:cubicBezTo>
                    <a:pt x="0" y="6"/>
                    <a:pt x="0" y="3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74" name="Freeform 28"/>
            <p:cNvSpPr>
              <a:spLocks noEditPoints="1" noChangeArrowheads="1"/>
            </p:cNvSpPr>
            <p:nvPr/>
          </p:nvSpPr>
          <p:spPr bwMode="auto">
            <a:xfrm>
              <a:off x="8519" y="2522"/>
              <a:ext cx="125" cy="215"/>
            </a:xfrm>
            <a:custGeom>
              <a:avLst/>
              <a:gdLst>
                <a:gd name="T0" fmla="*/ 0 w 5"/>
                <a:gd name="T1" fmla="*/ 0 h 8"/>
                <a:gd name="T2" fmla="*/ 2 w 5"/>
                <a:gd name="T3" fmla="*/ 0 h 8"/>
                <a:gd name="T4" fmla="*/ 4 w 5"/>
                <a:gd name="T5" fmla="*/ 1 h 8"/>
                <a:gd name="T6" fmla="*/ 5 w 5"/>
                <a:gd name="T7" fmla="*/ 3 h 8"/>
                <a:gd name="T8" fmla="*/ 4 w 5"/>
                <a:gd name="T9" fmla="*/ 5 h 8"/>
                <a:gd name="T10" fmla="*/ 2 w 5"/>
                <a:gd name="T11" fmla="*/ 5 h 8"/>
                <a:gd name="T12" fmla="*/ 1 w 5"/>
                <a:gd name="T13" fmla="*/ 5 h 8"/>
                <a:gd name="T14" fmla="*/ 1 w 5"/>
                <a:gd name="T15" fmla="*/ 8 h 8"/>
                <a:gd name="T16" fmla="*/ 0 w 5"/>
                <a:gd name="T17" fmla="*/ 8 h 8"/>
                <a:gd name="T18" fmla="*/ 0 w 5"/>
                <a:gd name="T19" fmla="*/ 1 h 8"/>
                <a:gd name="T20" fmla="*/ 0 w 5"/>
                <a:gd name="T21" fmla="*/ 0 h 8"/>
                <a:gd name="T22" fmla="*/ 1 w 5"/>
                <a:gd name="T23" fmla="*/ 2 h 8"/>
                <a:gd name="T24" fmla="*/ 1 w 5"/>
                <a:gd name="T25" fmla="*/ 4 h 8"/>
                <a:gd name="T26" fmla="*/ 2 w 5"/>
                <a:gd name="T27" fmla="*/ 4 h 8"/>
                <a:gd name="T28" fmla="*/ 3 w 5"/>
                <a:gd name="T29" fmla="*/ 4 h 8"/>
                <a:gd name="T30" fmla="*/ 4 w 5"/>
                <a:gd name="T31" fmla="*/ 3 h 8"/>
                <a:gd name="T32" fmla="*/ 3 w 5"/>
                <a:gd name="T33" fmla="*/ 2 h 8"/>
                <a:gd name="T34" fmla="*/ 2 w 5"/>
                <a:gd name="T35" fmla="*/ 2 h 8"/>
                <a:gd name="T36" fmla="*/ 1 w 5"/>
                <a:gd name="T37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8">
                  <a:moveTo>
                    <a:pt x="0" y="0"/>
                  </a:moveTo>
                  <a:lnTo>
                    <a:pt x="2" y="0"/>
                  </a:lnTo>
                  <a:cubicBezTo>
                    <a:pt x="3" y="0"/>
                    <a:pt x="4" y="1"/>
                    <a:pt x="4" y="1"/>
                  </a:cubicBezTo>
                  <a:cubicBezTo>
                    <a:pt x="5" y="1"/>
                    <a:pt x="5" y="2"/>
                    <a:pt x="5" y="3"/>
                  </a:cubicBezTo>
                  <a:cubicBezTo>
                    <a:pt x="5" y="4"/>
                    <a:pt x="5" y="4"/>
                    <a:pt x="4" y="5"/>
                  </a:cubicBezTo>
                  <a:cubicBezTo>
                    <a:pt x="4" y="5"/>
                    <a:pt x="3" y="5"/>
                    <a:pt x="2" y="5"/>
                  </a:cubicBezTo>
                  <a:lnTo>
                    <a:pt x="1" y="5"/>
                  </a:lnTo>
                  <a:lnTo>
                    <a:pt x="1" y="8"/>
                  </a:lnTo>
                  <a:lnTo>
                    <a:pt x="0" y="8"/>
                  </a:lnTo>
                  <a:cubicBezTo>
                    <a:pt x="0" y="6"/>
                    <a:pt x="0" y="3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  <a:moveTo>
                    <a:pt x="1" y="2"/>
                  </a:moveTo>
                  <a:lnTo>
                    <a:pt x="1" y="4"/>
                  </a:lnTo>
                  <a:lnTo>
                    <a:pt x="2" y="4"/>
                  </a:lnTo>
                  <a:cubicBezTo>
                    <a:pt x="3" y="4"/>
                    <a:pt x="3" y="4"/>
                    <a:pt x="3" y="4"/>
                  </a:cubicBezTo>
                  <a:cubicBezTo>
                    <a:pt x="4" y="4"/>
                    <a:pt x="4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3" y="2"/>
                    <a:pt x="3" y="2"/>
                    <a:pt x="2" y="2"/>
                  </a:cubicBezTo>
                  <a:lnTo>
                    <a:pt x="1" y="2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75" name="Freeform 29"/>
            <p:cNvSpPr>
              <a:spLocks noEditPoints="1" noChangeArrowheads="1"/>
            </p:cNvSpPr>
            <p:nvPr/>
          </p:nvSpPr>
          <p:spPr bwMode="auto">
            <a:xfrm>
              <a:off x="8882" y="2522"/>
              <a:ext cx="186" cy="215"/>
            </a:xfrm>
            <a:custGeom>
              <a:avLst/>
              <a:gdLst>
                <a:gd name="T0" fmla="*/ 4 w 7"/>
                <a:gd name="T1" fmla="*/ 0 h 8"/>
                <a:gd name="T2" fmla="*/ 6 w 7"/>
                <a:gd name="T3" fmla="*/ 1 h 8"/>
                <a:gd name="T4" fmla="*/ 7 w 7"/>
                <a:gd name="T5" fmla="*/ 4 h 8"/>
                <a:gd name="T6" fmla="*/ 6 w 7"/>
                <a:gd name="T7" fmla="*/ 7 h 8"/>
                <a:gd name="T8" fmla="*/ 4 w 7"/>
                <a:gd name="T9" fmla="*/ 8 h 8"/>
                <a:gd name="T10" fmla="*/ 1 w 7"/>
                <a:gd name="T11" fmla="*/ 7 h 8"/>
                <a:gd name="T12" fmla="*/ 0 w 7"/>
                <a:gd name="T13" fmla="*/ 4 h 8"/>
                <a:gd name="T14" fmla="*/ 1 w 7"/>
                <a:gd name="T15" fmla="*/ 1 h 8"/>
                <a:gd name="T16" fmla="*/ 4 w 7"/>
                <a:gd name="T17" fmla="*/ 0 h 8"/>
                <a:gd name="T18" fmla="*/ 4 w 7"/>
                <a:gd name="T19" fmla="*/ 1 h 8"/>
                <a:gd name="T20" fmla="*/ 2 w 7"/>
                <a:gd name="T21" fmla="*/ 2 h 8"/>
                <a:gd name="T22" fmla="*/ 2 w 7"/>
                <a:gd name="T23" fmla="*/ 4 h 8"/>
                <a:gd name="T24" fmla="*/ 2 w 7"/>
                <a:gd name="T25" fmla="*/ 6 h 8"/>
                <a:gd name="T26" fmla="*/ 4 w 7"/>
                <a:gd name="T27" fmla="*/ 7 h 8"/>
                <a:gd name="T28" fmla="*/ 5 w 7"/>
                <a:gd name="T29" fmla="*/ 6 h 8"/>
                <a:gd name="T30" fmla="*/ 6 w 7"/>
                <a:gd name="T31" fmla="*/ 4 h 8"/>
                <a:gd name="T32" fmla="*/ 5 w 7"/>
                <a:gd name="T33" fmla="*/ 2 h 8"/>
                <a:gd name="T34" fmla="*/ 4 w 7"/>
                <a:gd name="T35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" h="8">
                  <a:moveTo>
                    <a:pt x="4" y="0"/>
                  </a:moveTo>
                  <a:cubicBezTo>
                    <a:pt x="5" y="0"/>
                    <a:pt x="6" y="1"/>
                    <a:pt x="6" y="1"/>
                  </a:cubicBezTo>
                  <a:cubicBezTo>
                    <a:pt x="7" y="2"/>
                    <a:pt x="7" y="3"/>
                    <a:pt x="7" y="4"/>
                  </a:cubicBezTo>
                  <a:cubicBezTo>
                    <a:pt x="7" y="6"/>
                    <a:pt x="7" y="7"/>
                    <a:pt x="6" y="7"/>
                  </a:cubicBezTo>
                  <a:cubicBezTo>
                    <a:pt x="6" y="8"/>
                    <a:pt x="5" y="8"/>
                    <a:pt x="4" y="8"/>
                  </a:cubicBezTo>
                  <a:cubicBezTo>
                    <a:pt x="2" y="8"/>
                    <a:pt x="2" y="8"/>
                    <a:pt x="1" y="7"/>
                  </a:cubicBezTo>
                  <a:cubicBezTo>
                    <a:pt x="0" y="7"/>
                    <a:pt x="0" y="6"/>
                    <a:pt x="0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1"/>
                    <a:pt x="2" y="0"/>
                    <a:pt x="4" y="0"/>
                  </a:cubicBezTo>
                  <a:close/>
                  <a:moveTo>
                    <a:pt x="4" y="1"/>
                  </a:moveTo>
                  <a:cubicBezTo>
                    <a:pt x="3" y="1"/>
                    <a:pt x="2" y="2"/>
                    <a:pt x="2" y="2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5"/>
                    <a:pt x="2" y="6"/>
                    <a:pt x="2" y="6"/>
                  </a:cubicBezTo>
                  <a:cubicBezTo>
                    <a:pt x="2" y="7"/>
                    <a:pt x="3" y="7"/>
                    <a:pt x="4" y="7"/>
                  </a:cubicBezTo>
                  <a:cubicBezTo>
                    <a:pt x="4" y="7"/>
                    <a:pt x="5" y="7"/>
                    <a:pt x="5" y="6"/>
                  </a:cubicBezTo>
                  <a:cubicBezTo>
                    <a:pt x="6" y="6"/>
                    <a:pt x="6" y="5"/>
                    <a:pt x="6" y="4"/>
                  </a:cubicBezTo>
                  <a:cubicBezTo>
                    <a:pt x="6" y="3"/>
                    <a:pt x="6" y="3"/>
                    <a:pt x="5" y="2"/>
                  </a:cubicBezTo>
                  <a:cubicBezTo>
                    <a:pt x="5" y="2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76" name="Freeform 30"/>
            <p:cNvSpPr>
              <a:spLocks noEditPoints="1" noChangeArrowheads="1"/>
            </p:cNvSpPr>
            <p:nvPr/>
          </p:nvSpPr>
          <p:spPr bwMode="auto">
            <a:xfrm>
              <a:off x="8699" y="2522"/>
              <a:ext cx="156" cy="215"/>
            </a:xfrm>
            <a:custGeom>
              <a:avLst/>
              <a:gdLst>
                <a:gd name="T0" fmla="*/ 0 w 6"/>
                <a:gd name="T1" fmla="*/ 0 h 8"/>
                <a:gd name="T2" fmla="*/ 3 w 6"/>
                <a:gd name="T3" fmla="*/ 0 h 8"/>
                <a:gd name="T4" fmla="*/ 5 w 6"/>
                <a:gd name="T5" fmla="*/ 1 h 8"/>
                <a:gd name="T6" fmla="*/ 6 w 6"/>
                <a:gd name="T7" fmla="*/ 2 h 8"/>
                <a:gd name="T8" fmla="*/ 5 w 6"/>
                <a:gd name="T9" fmla="*/ 4 h 8"/>
                <a:gd name="T10" fmla="*/ 4 w 6"/>
                <a:gd name="T11" fmla="*/ 4 h 8"/>
                <a:gd name="T12" fmla="*/ 4 w 6"/>
                <a:gd name="T13" fmla="*/ 5 h 8"/>
                <a:gd name="T14" fmla="*/ 5 w 6"/>
                <a:gd name="T15" fmla="*/ 6 h 8"/>
                <a:gd name="T16" fmla="*/ 6 w 6"/>
                <a:gd name="T17" fmla="*/ 8 h 8"/>
                <a:gd name="T18" fmla="*/ 4 w 6"/>
                <a:gd name="T19" fmla="*/ 8 h 8"/>
                <a:gd name="T20" fmla="*/ 3 w 6"/>
                <a:gd name="T21" fmla="*/ 6 h 8"/>
                <a:gd name="T22" fmla="*/ 3 w 6"/>
                <a:gd name="T23" fmla="*/ 5 h 8"/>
                <a:gd name="T24" fmla="*/ 2 w 6"/>
                <a:gd name="T25" fmla="*/ 5 h 8"/>
                <a:gd name="T26" fmla="*/ 2 w 6"/>
                <a:gd name="T27" fmla="*/ 8 h 8"/>
                <a:gd name="T28" fmla="*/ 0 w 6"/>
                <a:gd name="T29" fmla="*/ 8 h 8"/>
                <a:gd name="T30" fmla="*/ 0 w 6"/>
                <a:gd name="T31" fmla="*/ 1 h 8"/>
                <a:gd name="T32" fmla="*/ 0 w 6"/>
                <a:gd name="T33" fmla="*/ 0 h 8"/>
                <a:gd name="T34" fmla="*/ 2 w 6"/>
                <a:gd name="T35" fmla="*/ 2 h 8"/>
                <a:gd name="T36" fmla="*/ 2 w 6"/>
                <a:gd name="T37" fmla="*/ 4 h 8"/>
                <a:gd name="T38" fmla="*/ 4 w 6"/>
                <a:gd name="T39" fmla="*/ 4 h 8"/>
                <a:gd name="T40" fmla="*/ 4 w 6"/>
                <a:gd name="T41" fmla="*/ 3 h 8"/>
                <a:gd name="T42" fmla="*/ 4 w 6"/>
                <a:gd name="T43" fmla="*/ 2 h 8"/>
                <a:gd name="T44" fmla="*/ 2 w 6"/>
                <a:gd name="T45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lnTo>
                    <a:pt x="3" y="0"/>
                  </a:lnTo>
                  <a:cubicBezTo>
                    <a:pt x="4" y="0"/>
                    <a:pt x="4" y="1"/>
                    <a:pt x="5" y="1"/>
                  </a:cubicBezTo>
                  <a:cubicBezTo>
                    <a:pt x="5" y="1"/>
                    <a:pt x="6" y="2"/>
                    <a:pt x="6" y="2"/>
                  </a:cubicBezTo>
                  <a:cubicBezTo>
                    <a:pt x="6" y="3"/>
                    <a:pt x="5" y="3"/>
                    <a:pt x="5" y="4"/>
                  </a:cubicBezTo>
                  <a:cubicBezTo>
                    <a:pt x="5" y="4"/>
                    <a:pt x="4" y="4"/>
                    <a:pt x="4" y="4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5" y="5"/>
                    <a:pt x="5" y="5"/>
                    <a:pt x="5" y="6"/>
                  </a:cubicBezTo>
                  <a:lnTo>
                    <a:pt x="6" y="8"/>
                  </a:lnTo>
                  <a:lnTo>
                    <a:pt x="4" y="8"/>
                  </a:lnTo>
                  <a:lnTo>
                    <a:pt x="3" y="6"/>
                  </a:lnTo>
                  <a:cubicBezTo>
                    <a:pt x="3" y="6"/>
                    <a:pt x="3" y="5"/>
                    <a:pt x="3" y="5"/>
                  </a:cubicBezTo>
                  <a:cubicBezTo>
                    <a:pt x="3" y="5"/>
                    <a:pt x="3" y="5"/>
                    <a:pt x="2" y="5"/>
                  </a:cubicBezTo>
                  <a:lnTo>
                    <a:pt x="2" y="8"/>
                  </a:lnTo>
                  <a:lnTo>
                    <a:pt x="0" y="8"/>
                  </a:lnTo>
                  <a:cubicBezTo>
                    <a:pt x="0" y="6"/>
                    <a:pt x="0" y="3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  <a:moveTo>
                    <a:pt x="2" y="2"/>
                  </a:moveTo>
                  <a:lnTo>
                    <a:pt x="2" y="4"/>
                  </a:lnTo>
                  <a:cubicBezTo>
                    <a:pt x="3" y="4"/>
                    <a:pt x="3" y="4"/>
                    <a:pt x="4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3" y="2"/>
                    <a:pt x="2" y="2"/>
                  </a:cubicBez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77" name="Freeform 31"/>
            <p:cNvSpPr>
              <a:spLocks noEditPoints="1" noChangeArrowheads="1"/>
            </p:cNvSpPr>
            <p:nvPr/>
          </p:nvSpPr>
          <p:spPr bwMode="auto">
            <a:xfrm>
              <a:off x="9120" y="2522"/>
              <a:ext cx="130" cy="215"/>
            </a:xfrm>
            <a:custGeom>
              <a:avLst/>
              <a:gdLst>
                <a:gd name="T0" fmla="*/ 0 w 5"/>
                <a:gd name="T1" fmla="*/ 0 h 8"/>
                <a:gd name="T2" fmla="*/ 2 w 5"/>
                <a:gd name="T3" fmla="*/ 0 h 8"/>
                <a:gd name="T4" fmla="*/ 4 w 5"/>
                <a:gd name="T5" fmla="*/ 1 h 8"/>
                <a:gd name="T6" fmla="*/ 5 w 5"/>
                <a:gd name="T7" fmla="*/ 3 h 8"/>
                <a:gd name="T8" fmla="*/ 4 w 5"/>
                <a:gd name="T9" fmla="*/ 5 h 8"/>
                <a:gd name="T10" fmla="*/ 2 w 5"/>
                <a:gd name="T11" fmla="*/ 5 h 8"/>
                <a:gd name="T12" fmla="*/ 1 w 5"/>
                <a:gd name="T13" fmla="*/ 5 h 8"/>
                <a:gd name="T14" fmla="*/ 1 w 5"/>
                <a:gd name="T15" fmla="*/ 8 h 8"/>
                <a:gd name="T16" fmla="*/ 0 w 5"/>
                <a:gd name="T17" fmla="*/ 8 h 8"/>
                <a:gd name="T18" fmla="*/ 0 w 5"/>
                <a:gd name="T19" fmla="*/ 1 h 8"/>
                <a:gd name="T20" fmla="*/ 0 w 5"/>
                <a:gd name="T21" fmla="*/ 0 h 8"/>
                <a:gd name="T22" fmla="*/ 1 w 5"/>
                <a:gd name="T23" fmla="*/ 2 h 8"/>
                <a:gd name="T24" fmla="*/ 1 w 5"/>
                <a:gd name="T25" fmla="*/ 4 h 8"/>
                <a:gd name="T26" fmla="*/ 2 w 5"/>
                <a:gd name="T27" fmla="*/ 4 h 8"/>
                <a:gd name="T28" fmla="*/ 3 w 5"/>
                <a:gd name="T29" fmla="*/ 4 h 8"/>
                <a:gd name="T30" fmla="*/ 3 w 5"/>
                <a:gd name="T31" fmla="*/ 3 h 8"/>
                <a:gd name="T32" fmla="*/ 3 w 5"/>
                <a:gd name="T33" fmla="*/ 2 h 8"/>
                <a:gd name="T34" fmla="*/ 2 w 5"/>
                <a:gd name="T35" fmla="*/ 2 h 8"/>
                <a:gd name="T36" fmla="*/ 1 w 5"/>
                <a:gd name="T37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8">
                  <a:moveTo>
                    <a:pt x="0" y="0"/>
                  </a:moveTo>
                  <a:lnTo>
                    <a:pt x="2" y="0"/>
                  </a:lnTo>
                  <a:cubicBezTo>
                    <a:pt x="3" y="0"/>
                    <a:pt x="4" y="1"/>
                    <a:pt x="4" y="1"/>
                  </a:cubicBezTo>
                  <a:cubicBezTo>
                    <a:pt x="5" y="1"/>
                    <a:pt x="5" y="2"/>
                    <a:pt x="5" y="3"/>
                  </a:cubicBezTo>
                  <a:cubicBezTo>
                    <a:pt x="5" y="4"/>
                    <a:pt x="5" y="4"/>
                    <a:pt x="4" y="5"/>
                  </a:cubicBezTo>
                  <a:cubicBezTo>
                    <a:pt x="4" y="5"/>
                    <a:pt x="3" y="5"/>
                    <a:pt x="2" y="5"/>
                  </a:cubicBezTo>
                  <a:lnTo>
                    <a:pt x="1" y="5"/>
                  </a:lnTo>
                  <a:lnTo>
                    <a:pt x="1" y="8"/>
                  </a:lnTo>
                  <a:lnTo>
                    <a:pt x="0" y="8"/>
                  </a:lnTo>
                  <a:cubicBezTo>
                    <a:pt x="0" y="6"/>
                    <a:pt x="0" y="3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  <a:moveTo>
                    <a:pt x="1" y="2"/>
                  </a:moveTo>
                  <a:lnTo>
                    <a:pt x="1" y="4"/>
                  </a:lnTo>
                  <a:lnTo>
                    <a:pt x="2" y="4"/>
                  </a:lnTo>
                  <a:cubicBezTo>
                    <a:pt x="2" y="4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2" y="2"/>
                    <a:pt x="2" y="2"/>
                  </a:cubicBezTo>
                  <a:lnTo>
                    <a:pt x="1" y="2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78" name="Freeform 32"/>
            <p:cNvSpPr>
              <a:spLocks noChangeArrowheads="1"/>
            </p:cNvSpPr>
            <p:nvPr/>
          </p:nvSpPr>
          <p:spPr bwMode="auto">
            <a:xfrm>
              <a:off x="9274" y="2522"/>
              <a:ext cx="135" cy="215"/>
            </a:xfrm>
            <a:custGeom>
              <a:avLst/>
              <a:gdLst>
                <a:gd name="T0" fmla="*/ 1 w 5"/>
                <a:gd name="T1" fmla="*/ 0 h 8"/>
                <a:gd name="T2" fmla="*/ 5 w 5"/>
                <a:gd name="T3" fmla="*/ 0 h 8"/>
                <a:gd name="T4" fmla="*/ 5 w 5"/>
                <a:gd name="T5" fmla="*/ 2 h 8"/>
                <a:gd name="T6" fmla="*/ 2 w 5"/>
                <a:gd name="T7" fmla="*/ 2 h 8"/>
                <a:gd name="T8" fmla="*/ 2 w 5"/>
                <a:gd name="T9" fmla="*/ 4 h 8"/>
                <a:gd name="T10" fmla="*/ 5 w 5"/>
                <a:gd name="T11" fmla="*/ 4 h 8"/>
                <a:gd name="T12" fmla="*/ 5 w 5"/>
                <a:gd name="T13" fmla="*/ 5 h 8"/>
                <a:gd name="T14" fmla="*/ 2 w 5"/>
                <a:gd name="T15" fmla="*/ 5 h 8"/>
                <a:gd name="T16" fmla="*/ 2 w 5"/>
                <a:gd name="T17" fmla="*/ 7 h 8"/>
                <a:gd name="T18" fmla="*/ 5 w 5"/>
                <a:gd name="T19" fmla="*/ 7 h 8"/>
                <a:gd name="T20" fmla="*/ 5 w 5"/>
                <a:gd name="T21" fmla="*/ 8 h 8"/>
                <a:gd name="T22" fmla="*/ 1 w 5"/>
                <a:gd name="T23" fmla="*/ 8 h 8"/>
                <a:gd name="T24" fmla="*/ 0 w 5"/>
                <a:gd name="T25" fmla="*/ 8 h 8"/>
                <a:gd name="T26" fmla="*/ 0 w 5"/>
                <a:gd name="T27" fmla="*/ 1 h 8"/>
                <a:gd name="T28" fmla="*/ 1 w 5"/>
                <a:gd name="T2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">
                  <a:moveTo>
                    <a:pt x="1" y="0"/>
                  </a:moveTo>
                  <a:lnTo>
                    <a:pt x="5" y="0"/>
                  </a:lnTo>
                  <a:lnTo>
                    <a:pt x="5" y="2"/>
                  </a:lnTo>
                  <a:lnTo>
                    <a:pt x="2" y="2"/>
                  </a:lnTo>
                  <a:lnTo>
                    <a:pt x="2" y="4"/>
                  </a:lnTo>
                  <a:lnTo>
                    <a:pt x="5" y="4"/>
                  </a:lnTo>
                  <a:lnTo>
                    <a:pt x="5" y="5"/>
                  </a:lnTo>
                  <a:lnTo>
                    <a:pt x="2" y="5"/>
                  </a:lnTo>
                  <a:lnTo>
                    <a:pt x="2" y="7"/>
                  </a:lnTo>
                  <a:lnTo>
                    <a:pt x="5" y="7"/>
                  </a:lnTo>
                  <a:lnTo>
                    <a:pt x="5" y="8"/>
                  </a:lnTo>
                  <a:cubicBezTo>
                    <a:pt x="4" y="8"/>
                    <a:pt x="2" y="8"/>
                    <a:pt x="1" y="8"/>
                  </a:cubicBezTo>
                  <a:cubicBezTo>
                    <a:pt x="1" y="8"/>
                    <a:pt x="0" y="8"/>
                    <a:pt x="0" y="8"/>
                  </a:cubicBezTo>
                  <a:lnTo>
                    <a:pt x="0" y="1"/>
                  </a:lnTo>
                  <a:cubicBezTo>
                    <a:pt x="0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79" name="Freeform 33"/>
            <p:cNvSpPr>
              <a:spLocks noEditPoints="1" noChangeArrowheads="1"/>
            </p:cNvSpPr>
            <p:nvPr/>
          </p:nvSpPr>
          <p:spPr bwMode="auto">
            <a:xfrm>
              <a:off x="9460" y="2522"/>
              <a:ext cx="156" cy="215"/>
            </a:xfrm>
            <a:custGeom>
              <a:avLst/>
              <a:gdLst>
                <a:gd name="T0" fmla="*/ 0 w 6"/>
                <a:gd name="T1" fmla="*/ 0 h 8"/>
                <a:gd name="T2" fmla="*/ 2 w 6"/>
                <a:gd name="T3" fmla="*/ 0 h 8"/>
                <a:gd name="T4" fmla="*/ 5 w 6"/>
                <a:gd name="T5" fmla="*/ 1 h 8"/>
                <a:gd name="T6" fmla="*/ 5 w 6"/>
                <a:gd name="T7" fmla="*/ 2 h 8"/>
                <a:gd name="T8" fmla="*/ 5 w 6"/>
                <a:gd name="T9" fmla="*/ 4 h 8"/>
                <a:gd name="T10" fmla="*/ 4 w 6"/>
                <a:gd name="T11" fmla="*/ 4 h 8"/>
                <a:gd name="T12" fmla="*/ 4 w 6"/>
                <a:gd name="T13" fmla="*/ 5 h 8"/>
                <a:gd name="T14" fmla="*/ 5 w 6"/>
                <a:gd name="T15" fmla="*/ 6 h 8"/>
                <a:gd name="T16" fmla="*/ 6 w 6"/>
                <a:gd name="T17" fmla="*/ 8 h 8"/>
                <a:gd name="T18" fmla="*/ 4 w 6"/>
                <a:gd name="T19" fmla="*/ 8 h 8"/>
                <a:gd name="T20" fmla="*/ 3 w 6"/>
                <a:gd name="T21" fmla="*/ 6 h 8"/>
                <a:gd name="T22" fmla="*/ 3 w 6"/>
                <a:gd name="T23" fmla="*/ 5 h 8"/>
                <a:gd name="T24" fmla="*/ 2 w 6"/>
                <a:gd name="T25" fmla="*/ 5 h 8"/>
                <a:gd name="T26" fmla="*/ 1 w 6"/>
                <a:gd name="T27" fmla="*/ 5 h 8"/>
                <a:gd name="T28" fmla="*/ 1 w 6"/>
                <a:gd name="T29" fmla="*/ 8 h 8"/>
                <a:gd name="T30" fmla="*/ 0 w 6"/>
                <a:gd name="T31" fmla="*/ 8 h 8"/>
                <a:gd name="T32" fmla="*/ 0 w 6"/>
                <a:gd name="T33" fmla="*/ 1 h 8"/>
                <a:gd name="T34" fmla="*/ 0 w 6"/>
                <a:gd name="T35" fmla="*/ 0 h 8"/>
                <a:gd name="T36" fmla="*/ 1 w 6"/>
                <a:gd name="T37" fmla="*/ 2 h 8"/>
                <a:gd name="T38" fmla="*/ 1 w 6"/>
                <a:gd name="T39" fmla="*/ 4 h 8"/>
                <a:gd name="T40" fmla="*/ 2 w 6"/>
                <a:gd name="T41" fmla="*/ 4 h 8"/>
                <a:gd name="T42" fmla="*/ 3 w 6"/>
                <a:gd name="T43" fmla="*/ 4 h 8"/>
                <a:gd name="T44" fmla="*/ 4 w 6"/>
                <a:gd name="T45" fmla="*/ 3 h 8"/>
                <a:gd name="T46" fmla="*/ 3 w 6"/>
                <a:gd name="T47" fmla="*/ 2 h 8"/>
                <a:gd name="T48" fmla="*/ 2 w 6"/>
                <a:gd name="T49" fmla="*/ 2 h 8"/>
                <a:gd name="T50" fmla="*/ 1 w 6"/>
                <a:gd name="T5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lnTo>
                    <a:pt x="2" y="0"/>
                  </a:lnTo>
                  <a:cubicBezTo>
                    <a:pt x="3" y="0"/>
                    <a:pt x="4" y="1"/>
                    <a:pt x="5" y="1"/>
                  </a:cubicBezTo>
                  <a:cubicBezTo>
                    <a:pt x="5" y="1"/>
                    <a:pt x="5" y="2"/>
                    <a:pt x="5" y="2"/>
                  </a:cubicBezTo>
                  <a:cubicBezTo>
                    <a:pt x="5" y="3"/>
                    <a:pt x="5" y="3"/>
                    <a:pt x="5" y="4"/>
                  </a:cubicBezTo>
                  <a:cubicBezTo>
                    <a:pt x="5" y="4"/>
                    <a:pt x="4" y="4"/>
                    <a:pt x="4" y="4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4" y="5"/>
                    <a:pt x="5" y="5"/>
                    <a:pt x="5" y="6"/>
                  </a:cubicBezTo>
                  <a:lnTo>
                    <a:pt x="6" y="8"/>
                  </a:lnTo>
                  <a:lnTo>
                    <a:pt x="4" y="8"/>
                  </a:lnTo>
                  <a:lnTo>
                    <a:pt x="3" y="6"/>
                  </a:lnTo>
                  <a:cubicBezTo>
                    <a:pt x="3" y="6"/>
                    <a:pt x="3" y="5"/>
                    <a:pt x="3" y="5"/>
                  </a:cubicBezTo>
                  <a:cubicBezTo>
                    <a:pt x="3" y="5"/>
                    <a:pt x="2" y="5"/>
                    <a:pt x="2" y="5"/>
                  </a:cubicBezTo>
                  <a:lnTo>
                    <a:pt x="1" y="5"/>
                  </a:lnTo>
                  <a:lnTo>
                    <a:pt x="1" y="8"/>
                  </a:lnTo>
                  <a:lnTo>
                    <a:pt x="0" y="8"/>
                  </a:lnTo>
                  <a:cubicBezTo>
                    <a:pt x="0" y="6"/>
                    <a:pt x="0" y="3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  <a:moveTo>
                    <a:pt x="1" y="2"/>
                  </a:moveTo>
                  <a:lnTo>
                    <a:pt x="1" y="4"/>
                  </a:lnTo>
                  <a:lnTo>
                    <a:pt x="2" y="4"/>
                  </a:lnTo>
                  <a:cubicBezTo>
                    <a:pt x="3" y="4"/>
                    <a:pt x="3" y="4"/>
                    <a:pt x="3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3" y="2"/>
                    <a:pt x="3" y="2"/>
                    <a:pt x="2" y="2"/>
                  </a:cubicBezTo>
                  <a:lnTo>
                    <a:pt x="1" y="2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0" name="Freeform 34"/>
            <p:cNvSpPr>
              <a:spLocks noChangeArrowheads="1"/>
            </p:cNvSpPr>
            <p:nvPr/>
          </p:nvSpPr>
          <p:spPr bwMode="auto">
            <a:xfrm>
              <a:off x="9616" y="2522"/>
              <a:ext cx="159" cy="215"/>
            </a:xfrm>
            <a:custGeom>
              <a:avLst/>
              <a:gdLst>
                <a:gd name="T0" fmla="*/ 0 w 6"/>
                <a:gd name="T1" fmla="*/ 0 h 8"/>
                <a:gd name="T2" fmla="*/ 6 w 6"/>
                <a:gd name="T3" fmla="*/ 0 h 8"/>
                <a:gd name="T4" fmla="*/ 6 w 6"/>
                <a:gd name="T5" fmla="*/ 2 h 8"/>
                <a:gd name="T6" fmla="*/ 4 w 6"/>
                <a:gd name="T7" fmla="*/ 2 h 8"/>
                <a:gd name="T8" fmla="*/ 4 w 6"/>
                <a:gd name="T9" fmla="*/ 8 h 8"/>
                <a:gd name="T10" fmla="*/ 2 w 6"/>
                <a:gd name="T11" fmla="*/ 8 h 8"/>
                <a:gd name="T12" fmla="*/ 2 w 6"/>
                <a:gd name="T13" fmla="*/ 2 h 8"/>
                <a:gd name="T14" fmla="*/ 0 w 6"/>
                <a:gd name="T15" fmla="*/ 2 h 8"/>
                <a:gd name="T16" fmla="*/ 0 w 6"/>
                <a:gd name="T1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lnTo>
                    <a:pt x="6" y="0"/>
                  </a:lnTo>
                  <a:lnTo>
                    <a:pt x="6" y="2"/>
                  </a:lnTo>
                  <a:lnTo>
                    <a:pt x="4" y="2"/>
                  </a:lnTo>
                  <a:lnTo>
                    <a:pt x="4" y="8"/>
                  </a:lnTo>
                  <a:lnTo>
                    <a:pt x="2" y="8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1" name="Freeform 35"/>
            <p:cNvSpPr>
              <a:spLocks noChangeArrowheads="1"/>
            </p:cNvSpPr>
            <p:nvPr/>
          </p:nvSpPr>
          <p:spPr bwMode="auto">
            <a:xfrm>
              <a:off x="9802" y="2522"/>
              <a:ext cx="182" cy="215"/>
            </a:xfrm>
            <a:custGeom>
              <a:avLst/>
              <a:gdLst>
                <a:gd name="T0" fmla="*/ 0 w 7"/>
                <a:gd name="T1" fmla="*/ 0 h 8"/>
                <a:gd name="T2" fmla="*/ 1 w 7"/>
                <a:gd name="T3" fmla="*/ 0 h 8"/>
                <a:gd name="T4" fmla="*/ 1 w 7"/>
                <a:gd name="T5" fmla="*/ 1 h 8"/>
                <a:gd name="T6" fmla="*/ 3 w 7"/>
                <a:gd name="T7" fmla="*/ 4 h 8"/>
                <a:gd name="T8" fmla="*/ 5 w 7"/>
                <a:gd name="T9" fmla="*/ 1 h 8"/>
                <a:gd name="T10" fmla="*/ 5 w 7"/>
                <a:gd name="T11" fmla="*/ 0 h 8"/>
                <a:gd name="T12" fmla="*/ 7 w 7"/>
                <a:gd name="T13" fmla="*/ 0 h 8"/>
                <a:gd name="T14" fmla="*/ 4 w 7"/>
                <a:gd name="T15" fmla="*/ 5 h 8"/>
                <a:gd name="T16" fmla="*/ 4 w 7"/>
                <a:gd name="T17" fmla="*/ 8 h 8"/>
                <a:gd name="T18" fmla="*/ 2 w 7"/>
                <a:gd name="T19" fmla="*/ 8 h 8"/>
                <a:gd name="T20" fmla="*/ 2 w 7"/>
                <a:gd name="T21" fmla="*/ 5 h 8"/>
                <a:gd name="T22" fmla="*/ 0 w 7"/>
                <a:gd name="T2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" h="8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lnTo>
                    <a:pt x="3" y="4"/>
                  </a:lnTo>
                  <a:cubicBezTo>
                    <a:pt x="4" y="3"/>
                    <a:pt x="4" y="2"/>
                    <a:pt x="5" y="1"/>
                  </a:cubicBezTo>
                  <a:cubicBezTo>
                    <a:pt x="5" y="0"/>
                    <a:pt x="5" y="0"/>
                    <a:pt x="5" y="0"/>
                  </a:cubicBezTo>
                  <a:lnTo>
                    <a:pt x="7" y="0"/>
                  </a:lnTo>
                  <a:lnTo>
                    <a:pt x="4" y="5"/>
                  </a:lnTo>
                  <a:lnTo>
                    <a:pt x="4" y="8"/>
                  </a:lnTo>
                  <a:lnTo>
                    <a:pt x="2" y="8"/>
                  </a:lnTo>
                  <a:lnTo>
                    <a:pt x="2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2" name="Freeform 36"/>
            <p:cNvSpPr>
              <a:spLocks noChangeArrowheads="1"/>
            </p:cNvSpPr>
            <p:nvPr/>
          </p:nvSpPr>
          <p:spPr bwMode="auto">
            <a:xfrm>
              <a:off x="7599" y="2522"/>
              <a:ext cx="159" cy="215"/>
            </a:xfrm>
            <a:custGeom>
              <a:avLst/>
              <a:gdLst>
                <a:gd name="T0" fmla="*/ 0 w 6"/>
                <a:gd name="T1" fmla="*/ 0 h 8"/>
                <a:gd name="T2" fmla="*/ 1 w 6"/>
                <a:gd name="T3" fmla="*/ 0 h 8"/>
                <a:gd name="T4" fmla="*/ 1 w 6"/>
                <a:gd name="T5" fmla="*/ 4 h 8"/>
                <a:gd name="T6" fmla="*/ 4 w 6"/>
                <a:gd name="T7" fmla="*/ 4 h 8"/>
                <a:gd name="T8" fmla="*/ 4 w 6"/>
                <a:gd name="T9" fmla="*/ 0 h 8"/>
                <a:gd name="T10" fmla="*/ 6 w 6"/>
                <a:gd name="T11" fmla="*/ 0 h 8"/>
                <a:gd name="T12" fmla="*/ 6 w 6"/>
                <a:gd name="T13" fmla="*/ 8 h 8"/>
                <a:gd name="T14" fmla="*/ 4 w 6"/>
                <a:gd name="T15" fmla="*/ 8 h 8"/>
                <a:gd name="T16" fmla="*/ 4 w 6"/>
                <a:gd name="T17" fmla="*/ 5 h 8"/>
                <a:gd name="T18" fmla="*/ 1 w 6"/>
                <a:gd name="T19" fmla="*/ 5 h 8"/>
                <a:gd name="T20" fmla="*/ 1 w 6"/>
                <a:gd name="T21" fmla="*/ 8 h 8"/>
                <a:gd name="T22" fmla="*/ 0 w 6"/>
                <a:gd name="T23" fmla="*/ 8 h 8"/>
                <a:gd name="T24" fmla="*/ 0 w 6"/>
                <a:gd name="T2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lnTo>
                    <a:pt x="1" y="0"/>
                  </a:lnTo>
                  <a:lnTo>
                    <a:pt x="1" y="4"/>
                  </a:lnTo>
                  <a:lnTo>
                    <a:pt x="4" y="4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8"/>
                  </a:lnTo>
                  <a:lnTo>
                    <a:pt x="4" y="8"/>
                  </a:lnTo>
                  <a:lnTo>
                    <a:pt x="4" y="5"/>
                  </a:lnTo>
                  <a:lnTo>
                    <a:pt x="1" y="5"/>
                  </a:lnTo>
                  <a:lnTo>
                    <a:pt x="1" y="8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3" name="Freeform 37"/>
            <p:cNvSpPr>
              <a:spLocks noEditPoints="1" noChangeArrowheads="1"/>
            </p:cNvSpPr>
            <p:nvPr/>
          </p:nvSpPr>
          <p:spPr bwMode="auto">
            <a:xfrm>
              <a:off x="6708" y="2522"/>
              <a:ext cx="207" cy="215"/>
            </a:xfrm>
            <a:custGeom>
              <a:avLst/>
              <a:gdLst>
                <a:gd name="T0" fmla="*/ 3 w 8"/>
                <a:gd name="T1" fmla="*/ 0 h 8"/>
                <a:gd name="T2" fmla="*/ 5 w 8"/>
                <a:gd name="T3" fmla="*/ 0 h 8"/>
                <a:gd name="T4" fmla="*/ 8 w 8"/>
                <a:gd name="T5" fmla="*/ 8 h 8"/>
                <a:gd name="T6" fmla="*/ 6 w 8"/>
                <a:gd name="T7" fmla="*/ 8 h 8"/>
                <a:gd name="T8" fmla="*/ 6 w 8"/>
                <a:gd name="T9" fmla="*/ 8 h 8"/>
                <a:gd name="T10" fmla="*/ 6 w 8"/>
                <a:gd name="T11" fmla="*/ 6 h 8"/>
                <a:gd name="T12" fmla="*/ 2 w 8"/>
                <a:gd name="T13" fmla="*/ 6 h 8"/>
                <a:gd name="T14" fmla="*/ 2 w 8"/>
                <a:gd name="T15" fmla="*/ 8 h 8"/>
                <a:gd name="T16" fmla="*/ 1 w 8"/>
                <a:gd name="T17" fmla="*/ 8 h 8"/>
                <a:gd name="T18" fmla="*/ 0 w 8"/>
                <a:gd name="T19" fmla="*/ 8 h 8"/>
                <a:gd name="T20" fmla="*/ 3 w 8"/>
                <a:gd name="T21" fmla="*/ 0 h 8"/>
                <a:gd name="T22" fmla="*/ 4 w 8"/>
                <a:gd name="T23" fmla="*/ 2 h 8"/>
                <a:gd name="T24" fmla="*/ 3 w 8"/>
                <a:gd name="T25" fmla="*/ 5 h 8"/>
                <a:gd name="T26" fmla="*/ 5 w 8"/>
                <a:gd name="T27" fmla="*/ 5 h 8"/>
                <a:gd name="T28" fmla="*/ 4 w 8"/>
                <a:gd name="T29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" h="8">
                  <a:moveTo>
                    <a:pt x="3" y="0"/>
                  </a:moveTo>
                  <a:lnTo>
                    <a:pt x="5" y="0"/>
                  </a:lnTo>
                  <a:lnTo>
                    <a:pt x="8" y="8"/>
                  </a:lnTo>
                  <a:cubicBezTo>
                    <a:pt x="7" y="8"/>
                    <a:pt x="7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lnTo>
                    <a:pt x="6" y="6"/>
                  </a:lnTo>
                  <a:lnTo>
                    <a:pt x="2" y="6"/>
                  </a:lnTo>
                  <a:cubicBezTo>
                    <a:pt x="2" y="7"/>
                    <a:pt x="2" y="7"/>
                    <a:pt x="2" y="8"/>
                  </a:cubicBezTo>
                  <a:cubicBezTo>
                    <a:pt x="1" y="8"/>
                    <a:pt x="1" y="8"/>
                    <a:pt x="1" y="8"/>
                  </a:cubicBezTo>
                  <a:lnTo>
                    <a:pt x="0" y="8"/>
                  </a:lnTo>
                  <a:lnTo>
                    <a:pt x="3" y="0"/>
                  </a:lnTo>
                  <a:close/>
                  <a:moveTo>
                    <a:pt x="4" y="2"/>
                  </a:moveTo>
                  <a:lnTo>
                    <a:pt x="3" y="5"/>
                  </a:lnTo>
                  <a:lnTo>
                    <a:pt x="5" y="5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4" name="Freeform 38"/>
            <p:cNvSpPr>
              <a:spLocks noChangeArrowheads="1"/>
            </p:cNvSpPr>
            <p:nvPr/>
          </p:nvSpPr>
          <p:spPr bwMode="auto">
            <a:xfrm>
              <a:off x="6526" y="2522"/>
              <a:ext cx="156" cy="215"/>
            </a:xfrm>
            <a:custGeom>
              <a:avLst/>
              <a:gdLst>
                <a:gd name="T0" fmla="*/ 0 w 6"/>
                <a:gd name="T1" fmla="*/ 0 h 8"/>
                <a:gd name="T2" fmla="*/ 1 w 6"/>
                <a:gd name="T3" fmla="*/ 0 h 8"/>
                <a:gd name="T4" fmla="*/ 1 w 6"/>
                <a:gd name="T5" fmla="*/ 4 h 8"/>
                <a:gd name="T6" fmla="*/ 4 w 6"/>
                <a:gd name="T7" fmla="*/ 4 h 8"/>
                <a:gd name="T8" fmla="*/ 4 w 6"/>
                <a:gd name="T9" fmla="*/ 0 h 8"/>
                <a:gd name="T10" fmla="*/ 6 w 6"/>
                <a:gd name="T11" fmla="*/ 0 h 8"/>
                <a:gd name="T12" fmla="*/ 6 w 6"/>
                <a:gd name="T13" fmla="*/ 8 h 8"/>
                <a:gd name="T14" fmla="*/ 4 w 6"/>
                <a:gd name="T15" fmla="*/ 8 h 8"/>
                <a:gd name="T16" fmla="*/ 4 w 6"/>
                <a:gd name="T17" fmla="*/ 5 h 8"/>
                <a:gd name="T18" fmla="*/ 1 w 6"/>
                <a:gd name="T19" fmla="*/ 5 h 8"/>
                <a:gd name="T20" fmla="*/ 1 w 6"/>
                <a:gd name="T21" fmla="*/ 8 h 8"/>
                <a:gd name="T22" fmla="*/ 0 w 6"/>
                <a:gd name="T23" fmla="*/ 8 h 8"/>
                <a:gd name="T24" fmla="*/ 0 w 6"/>
                <a:gd name="T2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lnTo>
                    <a:pt x="1" y="0"/>
                  </a:lnTo>
                  <a:lnTo>
                    <a:pt x="1" y="4"/>
                  </a:lnTo>
                  <a:lnTo>
                    <a:pt x="4" y="4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8"/>
                  </a:lnTo>
                  <a:lnTo>
                    <a:pt x="4" y="8"/>
                  </a:lnTo>
                  <a:lnTo>
                    <a:pt x="4" y="5"/>
                  </a:lnTo>
                  <a:lnTo>
                    <a:pt x="1" y="5"/>
                  </a:lnTo>
                  <a:lnTo>
                    <a:pt x="1" y="8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5" name="Oval 39"/>
            <p:cNvSpPr>
              <a:spLocks noChangeArrowheads="1"/>
            </p:cNvSpPr>
            <p:nvPr/>
          </p:nvSpPr>
          <p:spPr bwMode="auto">
            <a:xfrm>
              <a:off x="7313" y="2711"/>
              <a:ext cx="5" cy="26"/>
            </a:xfrm>
            <a:prstGeom prst="ellipse">
              <a:avLst/>
            </a:pr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6" name="Freeform 40"/>
            <p:cNvSpPr>
              <a:spLocks noChangeArrowheads="1"/>
            </p:cNvSpPr>
            <p:nvPr/>
          </p:nvSpPr>
          <p:spPr bwMode="auto">
            <a:xfrm>
              <a:off x="7153" y="2522"/>
              <a:ext cx="207" cy="215"/>
            </a:xfrm>
            <a:custGeom>
              <a:avLst/>
              <a:gdLst>
                <a:gd name="T0" fmla="*/ 7 w 7"/>
                <a:gd name="T1" fmla="*/ 4 h 8"/>
                <a:gd name="T2" fmla="*/ 7 w 7"/>
                <a:gd name="T3" fmla="*/ 4 h 8"/>
                <a:gd name="T4" fmla="*/ 7 w 7"/>
                <a:gd name="T5" fmla="*/ 8 h 8"/>
                <a:gd name="T6" fmla="*/ 7 w 7"/>
                <a:gd name="T7" fmla="*/ 8 h 8"/>
                <a:gd name="T8" fmla="*/ 7 w 7"/>
                <a:gd name="T9" fmla="*/ 8 h 8"/>
                <a:gd name="T10" fmla="*/ 6 w 7"/>
                <a:gd name="T11" fmla="*/ 8 h 8"/>
                <a:gd name="T12" fmla="*/ 5 w 7"/>
                <a:gd name="T13" fmla="*/ 8 h 8"/>
                <a:gd name="T14" fmla="*/ 1 w 7"/>
                <a:gd name="T15" fmla="*/ 7 h 8"/>
                <a:gd name="T16" fmla="*/ 0 w 7"/>
                <a:gd name="T17" fmla="*/ 4 h 8"/>
                <a:gd name="T18" fmla="*/ 1 w 7"/>
                <a:gd name="T19" fmla="*/ 1 h 8"/>
                <a:gd name="T20" fmla="*/ 6 w 7"/>
                <a:gd name="T21" fmla="*/ 1 h 8"/>
                <a:gd name="T22" fmla="*/ 7 w 7"/>
                <a:gd name="T23" fmla="*/ 1 h 8"/>
                <a:gd name="T24" fmla="*/ 7 w 7"/>
                <a:gd name="T25" fmla="*/ 1 h 8"/>
                <a:gd name="T26" fmla="*/ 7 w 7"/>
                <a:gd name="T27" fmla="*/ 2 h 8"/>
                <a:gd name="T28" fmla="*/ 7 w 7"/>
                <a:gd name="T29" fmla="*/ 2 h 8"/>
                <a:gd name="T30" fmla="*/ 5 w 7"/>
                <a:gd name="T31" fmla="*/ 1 h 8"/>
                <a:gd name="T32" fmla="*/ 3 w 7"/>
                <a:gd name="T33" fmla="*/ 2 h 8"/>
                <a:gd name="T34" fmla="*/ 2 w 7"/>
                <a:gd name="T35" fmla="*/ 4 h 8"/>
                <a:gd name="T36" fmla="*/ 3 w 7"/>
                <a:gd name="T37" fmla="*/ 6 h 8"/>
                <a:gd name="T38" fmla="*/ 5 w 7"/>
                <a:gd name="T39" fmla="*/ 7 h 8"/>
                <a:gd name="T40" fmla="*/ 5 w 7"/>
                <a:gd name="T41" fmla="*/ 7 h 8"/>
                <a:gd name="T42" fmla="*/ 6 w 7"/>
                <a:gd name="T43" fmla="*/ 7 h 8"/>
                <a:gd name="T44" fmla="*/ 6 w 7"/>
                <a:gd name="T45" fmla="*/ 5 h 8"/>
                <a:gd name="T46" fmla="*/ 4 w 7"/>
                <a:gd name="T47" fmla="*/ 5 h 8"/>
                <a:gd name="T48" fmla="*/ 4 w 7"/>
                <a:gd name="T49" fmla="*/ 4 h 8"/>
                <a:gd name="T50" fmla="*/ 7 w 7"/>
                <a:gd name="T51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" h="8">
                  <a:moveTo>
                    <a:pt x="7" y="4"/>
                  </a:moveTo>
                  <a:cubicBezTo>
                    <a:pt x="7" y="4"/>
                    <a:pt x="7" y="4"/>
                    <a:pt x="7" y="4"/>
                  </a:cubicBezTo>
                  <a:cubicBezTo>
                    <a:pt x="7" y="5"/>
                    <a:pt x="7" y="6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3" y="8"/>
                    <a:pt x="2" y="8"/>
                    <a:pt x="1" y="7"/>
                  </a:cubicBezTo>
                  <a:cubicBezTo>
                    <a:pt x="1" y="7"/>
                    <a:pt x="0" y="6"/>
                    <a:pt x="0" y="4"/>
                  </a:cubicBezTo>
                  <a:cubicBezTo>
                    <a:pt x="0" y="3"/>
                    <a:pt x="1" y="2"/>
                    <a:pt x="1" y="1"/>
                  </a:cubicBezTo>
                  <a:cubicBezTo>
                    <a:pt x="3" y="0"/>
                    <a:pt x="5" y="0"/>
                    <a:pt x="6" y="1"/>
                  </a:cubicBezTo>
                  <a:lnTo>
                    <a:pt x="7" y="1"/>
                  </a:lnTo>
                  <a:cubicBezTo>
                    <a:pt x="7" y="1"/>
                    <a:pt x="7" y="1"/>
                    <a:pt x="7" y="1"/>
                  </a:cubicBezTo>
                  <a:lnTo>
                    <a:pt x="7" y="2"/>
                  </a:lnTo>
                  <a:cubicBezTo>
                    <a:pt x="7" y="2"/>
                    <a:pt x="7" y="2"/>
                    <a:pt x="7" y="2"/>
                  </a:cubicBezTo>
                  <a:cubicBezTo>
                    <a:pt x="6" y="2"/>
                    <a:pt x="5" y="1"/>
                    <a:pt x="5" y="1"/>
                  </a:cubicBezTo>
                  <a:cubicBezTo>
                    <a:pt x="4" y="1"/>
                    <a:pt x="3" y="2"/>
                    <a:pt x="3" y="2"/>
                  </a:cubicBezTo>
                  <a:cubicBezTo>
                    <a:pt x="2" y="3"/>
                    <a:pt x="2" y="4"/>
                    <a:pt x="2" y="4"/>
                  </a:cubicBezTo>
                  <a:cubicBezTo>
                    <a:pt x="2" y="5"/>
                    <a:pt x="2" y="6"/>
                    <a:pt x="3" y="6"/>
                  </a:cubicBezTo>
                  <a:cubicBezTo>
                    <a:pt x="3" y="7"/>
                    <a:pt x="4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6" y="7"/>
                    <a:pt x="6" y="7"/>
                  </a:cubicBezTo>
                  <a:lnTo>
                    <a:pt x="6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7" y="4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7" name="Freeform 41"/>
            <p:cNvSpPr>
              <a:spLocks noChangeArrowheads="1"/>
            </p:cNvSpPr>
            <p:nvPr/>
          </p:nvSpPr>
          <p:spPr bwMode="auto">
            <a:xfrm>
              <a:off x="8203" y="2522"/>
              <a:ext cx="181" cy="215"/>
            </a:xfrm>
            <a:custGeom>
              <a:avLst/>
              <a:gdLst>
                <a:gd name="T0" fmla="*/ 7 w 7"/>
                <a:gd name="T1" fmla="*/ 4 h 8"/>
                <a:gd name="T2" fmla="*/ 7 w 7"/>
                <a:gd name="T3" fmla="*/ 4 h 8"/>
                <a:gd name="T4" fmla="*/ 7 w 7"/>
                <a:gd name="T5" fmla="*/ 8 h 8"/>
                <a:gd name="T6" fmla="*/ 7 w 7"/>
                <a:gd name="T7" fmla="*/ 8 h 8"/>
                <a:gd name="T8" fmla="*/ 7 w 7"/>
                <a:gd name="T9" fmla="*/ 8 h 8"/>
                <a:gd name="T10" fmla="*/ 5 w 7"/>
                <a:gd name="T11" fmla="*/ 8 h 8"/>
                <a:gd name="T12" fmla="*/ 4 w 7"/>
                <a:gd name="T13" fmla="*/ 8 h 8"/>
                <a:gd name="T14" fmla="*/ 1 w 7"/>
                <a:gd name="T15" fmla="*/ 7 h 8"/>
                <a:gd name="T16" fmla="*/ 0 w 7"/>
                <a:gd name="T17" fmla="*/ 4 h 8"/>
                <a:gd name="T18" fmla="*/ 1 w 7"/>
                <a:gd name="T19" fmla="*/ 1 h 8"/>
                <a:gd name="T20" fmla="*/ 6 w 7"/>
                <a:gd name="T21" fmla="*/ 1 h 8"/>
                <a:gd name="T22" fmla="*/ 7 w 7"/>
                <a:gd name="T23" fmla="*/ 1 h 8"/>
                <a:gd name="T24" fmla="*/ 6 w 7"/>
                <a:gd name="T25" fmla="*/ 2 h 8"/>
                <a:gd name="T26" fmla="*/ 6 w 7"/>
                <a:gd name="T27" fmla="*/ 2 h 8"/>
                <a:gd name="T28" fmla="*/ 4 w 7"/>
                <a:gd name="T29" fmla="*/ 1 h 8"/>
                <a:gd name="T30" fmla="*/ 2 w 7"/>
                <a:gd name="T31" fmla="*/ 2 h 8"/>
                <a:gd name="T32" fmla="*/ 2 w 7"/>
                <a:gd name="T33" fmla="*/ 4 h 8"/>
                <a:gd name="T34" fmla="*/ 2 w 7"/>
                <a:gd name="T35" fmla="*/ 6 h 8"/>
                <a:gd name="T36" fmla="*/ 4 w 7"/>
                <a:gd name="T37" fmla="*/ 7 h 8"/>
                <a:gd name="T38" fmla="*/ 5 w 7"/>
                <a:gd name="T39" fmla="*/ 7 h 8"/>
                <a:gd name="T40" fmla="*/ 5 w 7"/>
                <a:gd name="T41" fmla="*/ 7 h 8"/>
                <a:gd name="T42" fmla="*/ 5 w 7"/>
                <a:gd name="T43" fmla="*/ 5 h 8"/>
                <a:gd name="T44" fmla="*/ 4 w 7"/>
                <a:gd name="T45" fmla="*/ 5 h 8"/>
                <a:gd name="T46" fmla="*/ 4 w 7"/>
                <a:gd name="T47" fmla="*/ 4 h 8"/>
                <a:gd name="T48" fmla="*/ 7 w 7"/>
                <a:gd name="T4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" h="8">
                  <a:moveTo>
                    <a:pt x="7" y="4"/>
                  </a:moveTo>
                  <a:cubicBezTo>
                    <a:pt x="7" y="4"/>
                    <a:pt x="7" y="4"/>
                    <a:pt x="7" y="4"/>
                  </a:cubicBezTo>
                  <a:cubicBezTo>
                    <a:pt x="7" y="5"/>
                    <a:pt x="7" y="6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8"/>
                    <a:pt x="6" y="8"/>
                    <a:pt x="5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3" y="8"/>
                    <a:pt x="2" y="8"/>
                    <a:pt x="1" y="7"/>
                  </a:cubicBezTo>
                  <a:cubicBezTo>
                    <a:pt x="0" y="7"/>
                    <a:pt x="0" y="6"/>
                    <a:pt x="0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3" y="0"/>
                    <a:pt x="4" y="0"/>
                    <a:pt x="6" y="1"/>
                  </a:cubicBezTo>
                  <a:cubicBezTo>
                    <a:pt x="7" y="1"/>
                    <a:pt x="7" y="1"/>
                    <a:pt x="7" y="1"/>
                  </a:cubicBezTo>
                  <a:lnTo>
                    <a:pt x="6" y="2"/>
                  </a:ln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5" y="1"/>
                    <a:pt x="4" y="1"/>
                  </a:cubicBezTo>
                  <a:cubicBezTo>
                    <a:pt x="4" y="1"/>
                    <a:pt x="3" y="2"/>
                    <a:pt x="2" y="2"/>
                  </a:cubicBezTo>
                  <a:cubicBezTo>
                    <a:pt x="2" y="3"/>
                    <a:pt x="2" y="4"/>
                    <a:pt x="2" y="4"/>
                  </a:cubicBezTo>
                  <a:cubicBezTo>
                    <a:pt x="2" y="5"/>
                    <a:pt x="2" y="6"/>
                    <a:pt x="2" y="6"/>
                  </a:cubicBezTo>
                  <a:cubicBezTo>
                    <a:pt x="3" y="7"/>
                    <a:pt x="4" y="7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lnTo>
                    <a:pt x="5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7" y="4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88" name="Freeform 42"/>
            <p:cNvSpPr>
              <a:spLocks noEditPoints="1" noChangeArrowheads="1"/>
            </p:cNvSpPr>
            <p:nvPr/>
          </p:nvSpPr>
          <p:spPr bwMode="auto">
            <a:xfrm>
              <a:off x="6289" y="1655"/>
              <a:ext cx="3669" cy="757"/>
            </a:xfrm>
            <a:custGeom>
              <a:avLst/>
              <a:gdLst>
                <a:gd name="T0" fmla="*/ 42 w 140"/>
                <a:gd name="T1" fmla="*/ 9 h 28"/>
                <a:gd name="T2" fmla="*/ 43 w 140"/>
                <a:gd name="T3" fmla="*/ 24 h 28"/>
                <a:gd name="T4" fmla="*/ 37 w 140"/>
                <a:gd name="T5" fmla="*/ 22 h 28"/>
                <a:gd name="T6" fmla="*/ 38 w 140"/>
                <a:gd name="T7" fmla="*/ 6 h 28"/>
                <a:gd name="T8" fmla="*/ 28 w 140"/>
                <a:gd name="T9" fmla="*/ 5 h 28"/>
                <a:gd name="T10" fmla="*/ 25 w 140"/>
                <a:gd name="T11" fmla="*/ 28 h 28"/>
                <a:gd name="T12" fmla="*/ 17 w 140"/>
                <a:gd name="T13" fmla="*/ 27 h 28"/>
                <a:gd name="T14" fmla="*/ 5 w 140"/>
                <a:gd name="T15" fmla="*/ 28 h 28"/>
                <a:gd name="T16" fmla="*/ 5 w 140"/>
                <a:gd name="T17" fmla="*/ 11 h 28"/>
                <a:gd name="T18" fmla="*/ 30 w 140"/>
                <a:gd name="T19" fmla="*/ 14 h 28"/>
                <a:gd name="T20" fmla="*/ 127 w 140"/>
                <a:gd name="T21" fmla="*/ 0 h 28"/>
                <a:gd name="T22" fmla="*/ 109 w 140"/>
                <a:gd name="T23" fmla="*/ 27 h 28"/>
                <a:gd name="T24" fmla="*/ 140 w 140"/>
                <a:gd name="T25" fmla="*/ 3 h 28"/>
                <a:gd name="T26" fmla="*/ 138 w 140"/>
                <a:gd name="T27" fmla="*/ 11 h 28"/>
                <a:gd name="T28" fmla="*/ 135 w 140"/>
                <a:gd name="T29" fmla="*/ 19 h 28"/>
                <a:gd name="T30" fmla="*/ 132 w 140"/>
                <a:gd name="T31" fmla="*/ 15 h 28"/>
                <a:gd name="T32" fmla="*/ 135 w 140"/>
                <a:gd name="T33" fmla="*/ 7 h 28"/>
                <a:gd name="T34" fmla="*/ 109 w 140"/>
                <a:gd name="T35" fmla="*/ 5 h 28"/>
                <a:gd name="T36" fmla="*/ 112 w 140"/>
                <a:gd name="T37" fmla="*/ 13 h 28"/>
                <a:gd name="T38" fmla="*/ 114 w 140"/>
                <a:gd name="T39" fmla="*/ 20 h 28"/>
                <a:gd name="T40" fmla="*/ 117 w 140"/>
                <a:gd name="T41" fmla="*/ 14 h 28"/>
                <a:gd name="T42" fmla="*/ 114 w 140"/>
                <a:gd name="T43" fmla="*/ 5 h 28"/>
                <a:gd name="T44" fmla="*/ 83 w 140"/>
                <a:gd name="T45" fmla="*/ 6 h 28"/>
                <a:gd name="T46" fmla="*/ 84 w 140"/>
                <a:gd name="T47" fmla="*/ 16 h 28"/>
                <a:gd name="T48" fmla="*/ 83 w 140"/>
                <a:gd name="T49" fmla="*/ 28 h 28"/>
                <a:gd name="T50" fmla="*/ 73 w 140"/>
                <a:gd name="T51" fmla="*/ 22 h 28"/>
                <a:gd name="T52" fmla="*/ 79 w 140"/>
                <a:gd name="T53" fmla="*/ 8 h 28"/>
                <a:gd name="T54" fmla="*/ 76 w 140"/>
                <a:gd name="T55" fmla="*/ 13 h 28"/>
                <a:gd name="T56" fmla="*/ 74 w 140"/>
                <a:gd name="T57" fmla="*/ 8 h 28"/>
                <a:gd name="T58" fmla="*/ 78 w 140"/>
                <a:gd name="T59" fmla="*/ 2 h 28"/>
                <a:gd name="T60" fmla="*/ 79 w 140"/>
                <a:gd name="T61" fmla="*/ 6 h 28"/>
                <a:gd name="T62" fmla="*/ 89 w 140"/>
                <a:gd name="T63" fmla="*/ 22 h 28"/>
                <a:gd name="T64" fmla="*/ 99 w 140"/>
                <a:gd name="T65" fmla="*/ 7 h 28"/>
                <a:gd name="T66" fmla="*/ 99 w 140"/>
                <a:gd name="T67" fmla="*/ 25 h 28"/>
                <a:gd name="T68" fmla="*/ 104 w 140"/>
                <a:gd name="T69" fmla="*/ 17 h 28"/>
                <a:gd name="T70" fmla="*/ 90 w 140"/>
                <a:gd name="T71" fmla="*/ 4 h 28"/>
                <a:gd name="T72" fmla="*/ 85 w 140"/>
                <a:gd name="T73" fmla="*/ 9 h 28"/>
                <a:gd name="T74" fmla="*/ 88 w 140"/>
                <a:gd name="T75" fmla="*/ 10 h 28"/>
                <a:gd name="T76" fmla="*/ 49 w 140"/>
                <a:gd name="T77" fmla="*/ 8 h 28"/>
                <a:gd name="T78" fmla="*/ 58 w 140"/>
                <a:gd name="T79" fmla="*/ 21 h 28"/>
                <a:gd name="T80" fmla="*/ 55 w 140"/>
                <a:gd name="T81" fmla="*/ 24 h 28"/>
                <a:gd name="T82" fmla="*/ 52 w 140"/>
                <a:gd name="T83" fmla="*/ 28 h 28"/>
                <a:gd name="T84" fmla="*/ 59 w 140"/>
                <a:gd name="T85" fmla="*/ 25 h 28"/>
                <a:gd name="T86" fmla="*/ 64 w 140"/>
                <a:gd name="T87" fmla="*/ 28 h 28"/>
                <a:gd name="T88" fmla="*/ 64 w 140"/>
                <a:gd name="T89" fmla="*/ 18 h 28"/>
                <a:gd name="T90" fmla="*/ 67 w 140"/>
                <a:gd name="T91" fmla="*/ 12 h 28"/>
                <a:gd name="T92" fmla="*/ 63 w 140"/>
                <a:gd name="T93" fmla="*/ 12 h 28"/>
                <a:gd name="T94" fmla="*/ 62 w 140"/>
                <a:gd name="T95" fmla="*/ 7 h 28"/>
                <a:gd name="T96" fmla="*/ 63 w 140"/>
                <a:gd name="T97" fmla="*/ 4 h 28"/>
                <a:gd name="T98" fmla="*/ 46 w 140"/>
                <a:gd name="T99" fmla="*/ 4 h 28"/>
                <a:gd name="T100" fmla="*/ 45 w 140"/>
                <a:gd name="T101" fmla="*/ 17 h 28"/>
                <a:gd name="T102" fmla="*/ 45 w 140"/>
                <a:gd name="T103" fmla="*/ 23 h 28"/>
                <a:gd name="T104" fmla="*/ 43 w 140"/>
                <a:gd name="T105" fmla="*/ 27 h 28"/>
                <a:gd name="T106" fmla="*/ 47 w 140"/>
                <a:gd name="T107" fmla="*/ 27 h 28"/>
                <a:gd name="T108" fmla="*/ 49 w 140"/>
                <a:gd name="T109" fmla="*/ 22 h 28"/>
                <a:gd name="T110" fmla="*/ 49 w 140"/>
                <a:gd name="T111" fmla="*/ 16 h 28"/>
                <a:gd name="T112" fmla="*/ 52 w 140"/>
                <a:gd name="T113" fmla="*/ 21 h 28"/>
                <a:gd name="T114" fmla="*/ 56 w 140"/>
                <a:gd name="T115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0" h="28">
                  <a:moveTo>
                    <a:pt x="42" y="1"/>
                  </a:moveTo>
                  <a:lnTo>
                    <a:pt x="42" y="6"/>
                  </a:lnTo>
                  <a:lnTo>
                    <a:pt x="44" y="6"/>
                  </a:lnTo>
                  <a:lnTo>
                    <a:pt x="44" y="9"/>
                  </a:lnTo>
                  <a:lnTo>
                    <a:pt x="42" y="9"/>
                  </a:lnTo>
                  <a:lnTo>
                    <a:pt x="42" y="22"/>
                  </a:lnTo>
                  <a:cubicBezTo>
                    <a:pt x="42" y="21"/>
                    <a:pt x="42" y="21"/>
                    <a:pt x="42" y="21"/>
                  </a:cubicBezTo>
                  <a:cubicBezTo>
                    <a:pt x="43" y="21"/>
                    <a:pt x="43" y="21"/>
                    <a:pt x="44" y="21"/>
                  </a:cubicBezTo>
                  <a:lnTo>
                    <a:pt x="44" y="24"/>
                  </a:lnTo>
                  <a:cubicBezTo>
                    <a:pt x="44" y="24"/>
                    <a:pt x="43" y="24"/>
                    <a:pt x="43" y="24"/>
                  </a:cubicBezTo>
                  <a:cubicBezTo>
                    <a:pt x="42" y="24"/>
                    <a:pt x="41" y="24"/>
                    <a:pt x="40" y="24"/>
                  </a:cubicBezTo>
                  <a:cubicBezTo>
                    <a:pt x="39" y="25"/>
                    <a:pt x="38" y="25"/>
                    <a:pt x="37" y="25"/>
                  </a:cubicBezTo>
                  <a:cubicBezTo>
                    <a:pt x="36" y="25"/>
                    <a:pt x="36" y="25"/>
                    <a:pt x="36" y="25"/>
                  </a:cubicBezTo>
                  <a:lnTo>
                    <a:pt x="36" y="23"/>
                  </a:lnTo>
                  <a:cubicBezTo>
                    <a:pt x="36" y="23"/>
                    <a:pt x="36" y="23"/>
                    <a:pt x="37" y="22"/>
                  </a:cubicBezTo>
                  <a:cubicBezTo>
                    <a:pt x="37" y="22"/>
                    <a:pt x="37" y="22"/>
                    <a:pt x="38" y="22"/>
                  </a:cubicBezTo>
                  <a:lnTo>
                    <a:pt x="38" y="9"/>
                  </a:lnTo>
                  <a:lnTo>
                    <a:pt x="36" y="9"/>
                  </a:lnTo>
                  <a:lnTo>
                    <a:pt x="36" y="6"/>
                  </a:lnTo>
                  <a:lnTo>
                    <a:pt x="38" y="6"/>
                  </a:lnTo>
                  <a:lnTo>
                    <a:pt x="38" y="1"/>
                  </a:lnTo>
                  <a:lnTo>
                    <a:pt x="42" y="1"/>
                  </a:lnTo>
                  <a:close/>
                  <a:moveTo>
                    <a:pt x="12" y="4"/>
                  </a:moveTo>
                  <a:cubicBezTo>
                    <a:pt x="18" y="4"/>
                    <a:pt x="23" y="3"/>
                    <a:pt x="28" y="1"/>
                  </a:cubicBezTo>
                  <a:lnTo>
                    <a:pt x="28" y="5"/>
                  </a:lnTo>
                  <a:cubicBezTo>
                    <a:pt x="23" y="6"/>
                    <a:pt x="18" y="7"/>
                    <a:pt x="12" y="7"/>
                  </a:cubicBezTo>
                  <a:lnTo>
                    <a:pt x="12" y="4"/>
                  </a:lnTo>
                  <a:close/>
                  <a:moveTo>
                    <a:pt x="19" y="14"/>
                  </a:moveTo>
                  <a:cubicBezTo>
                    <a:pt x="22" y="19"/>
                    <a:pt x="26" y="24"/>
                    <a:pt x="31" y="28"/>
                  </a:cubicBezTo>
                  <a:lnTo>
                    <a:pt x="25" y="28"/>
                  </a:lnTo>
                  <a:cubicBezTo>
                    <a:pt x="20" y="24"/>
                    <a:pt x="17" y="19"/>
                    <a:pt x="14" y="14"/>
                  </a:cubicBezTo>
                  <a:lnTo>
                    <a:pt x="10" y="14"/>
                  </a:lnTo>
                  <a:lnTo>
                    <a:pt x="10" y="25"/>
                  </a:lnTo>
                  <a:cubicBezTo>
                    <a:pt x="12" y="25"/>
                    <a:pt x="15" y="25"/>
                    <a:pt x="17" y="24"/>
                  </a:cubicBezTo>
                  <a:lnTo>
                    <a:pt x="17" y="27"/>
                  </a:lnTo>
                  <a:cubicBezTo>
                    <a:pt x="14" y="28"/>
                    <a:pt x="11" y="28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lnTo>
                    <a:pt x="6" y="28"/>
                  </a:lnTo>
                  <a:lnTo>
                    <a:pt x="5" y="28"/>
                  </a:lnTo>
                  <a:lnTo>
                    <a:pt x="5" y="27"/>
                  </a:lnTo>
                  <a:lnTo>
                    <a:pt x="5" y="14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5" y="11"/>
                  </a:lnTo>
                  <a:lnTo>
                    <a:pt x="5" y="0"/>
                  </a:lnTo>
                  <a:lnTo>
                    <a:pt x="10" y="0"/>
                  </a:lnTo>
                  <a:lnTo>
                    <a:pt x="10" y="11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19" y="14"/>
                  </a:lnTo>
                  <a:close/>
                  <a:moveTo>
                    <a:pt x="123" y="0"/>
                  </a:moveTo>
                  <a:lnTo>
                    <a:pt x="123" y="25"/>
                  </a:lnTo>
                  <a:lnTo>
                    <a:pt x="127" y="25"/>
                  </a:lnTo>
                  <a:lnTo>
                    <a:pt x="127" y="0"/>
                  </a:lnTo>
                  <a:lnTo>
                    <a:pt x="131" y="0"/>
                  </a:lnTo>
                  <a:lnTo>
                    <a:pt x="131" y="25"/>
                  </a:lnTo>
                  <a:lnTo>
                    <a:pt x="140" y="25"/>
                  </a:lnTo>
                  <a:lnTo>
                    <a:pt x="140" y="27"/>
                  </a:lnTo>
                  <a:lnTo>
                    <a:pt x="109" y="27"/>
                  </a:lnTo>
                  <a:lnTo>
                    <a:pt x="109" y="25"/>
                  </a:lnTo>
                  <a:lnTo>
                    <a:pt x="118" y="25"/>
                  </a:lnTo>
                  <a:lnTo>
                    <a:pt x="118" y="0"/>
                  </a:lnTo>
                  <a:lnTo>
                    <a:pt x="123" y="0"/>
                  </a:lnTo>
                  <a:close/>
                  <a:moveTo>
                    <a:pt x="140" y="3"/>
                  </a:moveTo>
                  <a:cubicBezTo>
                    <a:pt x="140" y="4"/>
                    <a:pt x="140" y="4"/>
                    <a:pt x="140" y="5"/>
                  </a:cubicBezTo>
                  <a:cubicBezTo>
                    <a:pt x="140" y="5"/>
                    <a:pt x="139" y="6"/>
                    <a:pt x="139" y="6"/>
                  </a:cubicBezTo>
                  <a:cubicBezTo>
                    <a:pt x="139" y="7"/>
                    <a:pt x="139" y="7"/>
                    <a:pt x="139" y="8"/>
                  </a:cubicBezTo>
                  <a:cubicBezTo>
                    <a:pt x="138" y="9"/>
                    <a:pt x="138" y="9"/>
                    <a:pt x="138" y="10"/>
                  </a:cubicBezTo>
                  <a:cubicBezTo>
                    <a:pt x="138" y="10"/>
                    <a:pt x="138" y="11"/>
                    <a:pt x="138" y="11"/>
                  </a:cubicBezTo>
                  <a:cubicBezTo>
                    <a:pt x="137" y="12"/>
                    <a:pt x="137" y="12"/>
                    <a:pt x="137" y="13"/>
                  </a:cubicBezTo>
                  <a:cubicBezTo>
                    <a:pt x="137" y="13"/>
                    <a:pt x="137" y="14"/>
                    <a:pt x="137" y="14"/>
                  </a:cubicBezTo>
                  <a:cubicBezTo>
                    <a:pt x="137" y="15"/>
                    <a:pt x="136" y="15"/>
                    <a:pt x="136" y="16"/>
                  </a:cubicBezTo>
                  <a:cubicBezTo>
                    <a:pt x="136" y="16"/>
                    <a:pt x="136" y="17"/>
                    <a:pt x="136" y="17"/>
                  </a:cubicBezTo>
                  <a:cubicBezTo>
                    <a:pt x="136" y="18"/>
                    <a:pt x="136" y="18"/>
                    <a:pt x="135" y="19"/>
                  </a:cubicBezTo>
                  <a:lnTo>
                    <a:pt x="135" y="20"/>
                  </a:lnTo>
                  <a:lnTo>
                    <a:pt x="131" y="20"/>
                  </a:lnTo>
                  <a:cubicBezTo>
                    <a:pt x="131" y="20"/>
                    <a:pt x="131" y="19"/>
                    <a:pt x="132" y="18"/>
                  </a:cubicBezTo>
                  <a:cubicBezTo>
                    <a:pt x="132" y="18"/>
                    <a:pt x="132" y="17"/>
                    <a:pt x="132" y="17"/>
                  </a:cubicBezTo>
                  <a:cubicBezTo>
                    <a:pt x="132" y="16"/>
                    <a:pt x="132" y="16"/>
                    <a:pt x="132" y="15"/>
                  </a:cubicBezTo>
                  <a:cubicBezTo>
                    <a:pt x="132" y="15"/>
                    <a:pt x="133" y="14"/>
                    <a:pt x="133" y="14"/>
                  </a:cubicBezTo>
                  <a:cubicBezTo>
                    <a:pt x="133" y="13"/>
                    <a:pt x="133" y="13"/>
                    <a:pt x="133" y="12"/>
                  </a:cubicBezTo>
                  <a:cubicBezTo>
                    <a:pt x="133" y="11"/>
                    <a:pt x="134" y="11"/>
                    <a:pt x="134" y="10"/>
                  </a:cubicBezTo>
                  <a:cubicBezTo>
                    <a:pt x="134" y="9"/>
                    <a:pt x="134" y="9"/>
                    <a:pt x="134" y="8"/>
                  </a:cubicBezTo>
                  <a:cubicBezTo>
                    <a:pt x="134" y="8"/>
                    <a:pt x="135" y="7"/>
                    <a:pt x="135" y="7"/>
                  </a:cubicBezTo>
                  <a:cubicBezTo>
                    <a:pt x="135" y="6"/>
                    <a:pt x="135" y="6"/>
                    <a:pt x="136" y="5"/>
                  </a:cubicBezTo>
                  <a:cubicBezTo>
                    <a:pt x="136" y="4"/>
                    <a:pt x="136" y="4"/>
                    <a:pt x="136" y="3"/>
                  </a:cubicBezTo>
                  <a:lnTo>
                    <a:pt x="140" y="3"/>
                  </a:lnTo>
                  <a:close/>
                  <a:moveTo>
                    <a:pt x="109" y="3"/>
                  </a:moveTo>
                  <a:cubicBezTo>
                    <a:pt x="109" y="4"/>
                    <a:pt x="109" y="4"/>
                    <a:pt x="109" y="5"/>
                  </a:cubicBezTo>
                  <a:cubicBezTo>
                    <a:pt x="110" y="5"/>
                    <a:pt x="110" y="6"/>
                    <a:pt x="110" y="6"/>
                  </a:cubicBezTo>
                  <a:cubicBezTo>
                    <a:pt x="110" y="7"/>
                    <a:pt x="110" y="7"/>
                    <a:pt x="111" y="8"/>
                  </a:cubicBezTo>
                  <a:cubicBezTo>
                    <a:pt x="111" y="9"/>
                    <a:pt x="111" y="9"/>
                    <a:pt x="111" y="10"/>
                  </a:cubicBezTo>
                  <a:cubicBezTo>
                    <a:pt x="111" y="10"/>
                    <a:pt x="111" y="11"/>
                    <a:pt x="112" y="11"/>
                  </a:cubicBezTo>
                  <a:cubicBezTo>
                    <a:pt x="112" y="12"/>
                    <a:pt x="112" y="12"/>
                    <a:pt x="112" y="13"/>
                  </a:cubicBezTo>
                  <a:cubicBezTo>
                    <a:pt x="112" y="13"/>
                    <a:pt x="112" y="14"/>
                    <a:pt x="113" y="14"/>
                  </a:cubicBezTo>
                  <a:cubicBezTo>
                    <a:pt x="113" y="15"/>
                    <a:pt x="113" y="15"/>
                    <a:pt x="113" y="16"/>
                  </a:cubicBezTo>
                  <a:cubicBezTo>
                    <a:pt x="113" y="16"/>
                    <a:pt x="113" y="17"/>
                    <a:pt x="113" y="17"/>
                  </a:cubicBezTo>
                  <a:cubicBezTo>
                    <a:pt x="114" y="18"/>
                    <a:pt x="114" y="18"/>
                    <a:pt x="114" y="19"/>
                  </a:cubicBezTo>
                  <a:lnTo>
                    <a:pt x="114" y="20"/>
                  </a:lnTo>
                  <a:lnTo>
                    <a:pt x="118" y="20"/>
                  </a:lnTo>
                  <a:cubicBezTo>
                    <a:pt x="118" y="20"/>
                    <a:pt x="118" y="19"/>
                    <a:pt x="118" y="18"/>
                  </a:cubicBezTo>
                  <a:cubicBezTo>
                    <a:pt x="118" y="18"/>
                    <a:pt x="117" y="17"/>
                    <a:pt x="117" y="17"/>
                  </a:cubicBezTo>
                  <a:cubicBezTo>
                    <a:pt x="117" y="16"/>
                    <a:pt x="117" y="16"/>
                    <a:pt x="117" y="15"/>
                  </a:cubicBezTo>
                  <a:cubicBezTo>
                    <a:pt x="117" y="15"/>
                    <a:pt x="117" y="14"/>
                    <a:pt x="117" y="14"/>
                  </a:cubicBezTo>
                  <a:cubicBezTo>
                    <a:pt x="116" y="13"/>
                    <a:pt x="116" y="13"/>
                    <a:pt x="116" y="12"/>
                  </a:cubicBezTo>
                  <a:cubicBezTo>
                    <a:pt x="116" y="11"/>
                    <a:pt x="116" y="11"/>
                    <a:pt x="116" y="10"/>
                  </a:cubicBezTo>
                  <a:cubicBezTo>
                    <a:pt x="115" y="10"/>
                    <a:pt x="115" y="9"/>
                    <a:pt x="115" y="8"/>
                  </a:cubicBezTo>
                  <a:cubicBezTo>
                    <a:pt x="115" y="8"/>
                    <a:pt x="115" y="7"/>
                    <a:pt x="114" y="7"/>
                  </a:cubicBezTo>
                  <a:cubicBezTo>
                    <a:pt x="114" y="6"/>
                    <a:pt x="114" y="6"/>
                    <a:pt x="114" y="5"/>
                  </a:cubicBezTo>
                  <a:cubicBezTo>
                    <a:pt x="114" y="5"/>
                    <a:pt x="114" y="4"/>
                    <a:pt x="113" y="4"/>
                  </a:cubicBezTo>
                  <a:lnTo>
                    <a:pt x="113" y="3"/>
                  </a:lnTo>
                  <a:lnTo>
                    <a:pt x="109" y="3"/>
                  </a:lnTo>
                  <a:close/>
                  <a:moveTo>
                    <a:pt x="83" y="0"/>
                  </a:moveTo>
                  <a:lnTo>
                    <a:pt x="83" y="6"/>
                  </a:lnTo>
                  <a:lnTo>
                    <a:pt x="85" y="6"/>
                  </a:lnTo>
                  <a:lnTo>
                    <a:pt x="85" y="8"/>
                  </a:lnTo>
                  <a:lnTo>
                    <a:pt x="83" y="8"/>
                  </a:lnTo>
                  <a:lnTo>
                    <a:pt x="83" y="16"/>
                  </a:lnTo>
                  <a:cubicBezTo>
                    <a:pt x="83" y="16"/>
                    <a:pt x="84" y="16"/>
                    <a:pt x="84" y="16"/>
                  </a:cubicBezTo>
                  <a:lnTo>
                    <a:pt x="85" y="15"/>
                  </a:lnTo>
                  <a:lnTo>
                    <a:pt x="85" y="18"/>
                  </a:lnTo>
                  <a:cubicBezTo>
                    <a:pt x="84" y="19"/>
                    <a:pt x="84" y="19"/>
                    <a:pt x="83" y="19"/>
                  </a:cubicBezTo>
                  <a:cubicBezTo>
                    <a:pt x="83" y="19"/>
                    <a:pt x="83" y="19"/>
                    <a:pt x="83" y="19"/>
                  </a:cubicBezTo>
                  <a:lnTo>
                    <a:pt x="83" y="28"/>
                  </a:lnTo>
                  <a:lnTo>
                    <a:pt x="79" y="28"/>
                  </a:lnTo>
                  <a:lnTo>
                    <a:pt x="79" y="21"/>
                  </a:lnTo>
                  <a:cubicBezTo>
                    <a:pt x="78" y="21"/>
                    <a:pt x="78" y="21"/>
                    <a:pt x="78" y="21"/>
                  </a:cubicBezTo>
                  <a:cubicBezTo>
                    <a:pt x="77" y="21"/>
                    <a:pt x="76" y="21"/>
                    <a:pt x="75" y="22"/>
                  </a:cubicBezTo>
                  <a:cubicBezTo>
                    <a:pt x="75" y="22"/>
                    <a:pt x="74" y="22"/>
                    <a:pt x="73" y="22"/>
                  </a:cubicBezTo>
                  <a:lnTo>
                    <a:pt x="73" y="19"/>
                  </a:lnTo>
                  <a:cubicBezTo>
                    <a:pt x="73" y="19"/>
                    <a:pt x="74" y="19"/>
                    <a:pt x="75" y="19"/>
                  </a:cubicBezTo>
                  <a:cubicBezTo>
                    <a:pt x="75" y="19"/>
                    <a:pt x="76" y="18"/>
                    <a:pt x="77" y="18"/>
                  </a:cubicBezTo>
                  <a:cubicBezTo>
                    <a:pt x="78" y="18"/>
                    <a:pt x="78" y="18"/>
                    <a:pt x="79" y="18"/>
                  </a:cubicBezTo>
                  <a:lnTo>
                    <a:pt x="79" y="8"/>
                  </a:lnTo>
                  <a:lnTo>
                    <a:pt x="77" y="8"/>
                  </a:lnTo>
                  <a:cubicBezTo>
                    <a:pt x="77" y="9"/>
                    <a:pt x="77" y="9"/>
                    <a:pt x="77" y="9"/>
                  </a:cubicBezTo>
                  <a:cubicBezTo>
                    <a:pt x="77" y="10"/>
                    <a:pt x="77" y="10"/>
                    <a:pt x="76" y="10"/>
                  </a:cubicBezTo>
                  <a:cubicBezTo>
                    <a:pt x="76" y="11"/>
                    <a:pt x="76" y="12"/>
                    <a:pt x="76" y="12"/>
                  </a:cubicBezTo>
                  <a:lnTo>
                    <a:pt x="76" y="13"/>
                  </a:lnTo>
                  <a:lnTo>
                    <a:pt x="72" y="13"/>
                  </a:lnTo>
                  <a:cubicBezTo>
                    <a:pt x="72" y="12"/>
                    <a:pt x="73" y="12"/>
                    <a:pt x="73" y="11"/>
                  </a:cubicBezTo>
                  <a:cubicBezTo>
                    <a:pt x="73" y="11"/>
                    <a:pt x="73" y="10"/>
                    <a:pt x="73" y="10"/>
                  </a:cubicBezTo>
                  <a:cubicBezTo>
                    <a:pt x="73" y="10"/>
                    <a:pt x="73" y="9"/>
                    <a:pt x="73" y="8"/>
                  </a:cubicBezTo>
                  <a:cubicBezTo>
                    <a:pt x="73" y="8"/>
                    <a:pt x="73" y="8"/>
                    <a:pt x="74" y="8"/>
                  </a:cubicBezTo>
                  <a:cubicBezTo>
                    <a:pt x="74" y="7"/>
                    <a:pt x="74" y="6"/>
                    <a:pt x="74" y="6"/>
                  </a:cubicBezTo>
                  <a:cubicBezTo>
                    <a:pt x="74" y="6"/>
                    <a:pt x="74" y="5"/>
                    <a:pt x="74" y="5"/>
                  </a:cubicBezTo>
                  <a:cubicBezTo>
                    <a:pt x="74" y="4"/>
                    <a:pt x="74" y="4"/>
                    <a:pt x="74" y="3"/>
                  </a:cubicBezTo>
                  <a:lnTo>
                    <a:pt x="74" y="2"/>
                  </a:lnTo>
                  <a:lnTo>
                    <a:pt x="78" y="2"/>
                  </a:lnTo>
                  <a:lnTo>
                    <a:pt x="78" y="3"/>
                  </a:lnTo>
                  <a:cubicBezTo>
                    <a:pt x="78" y="3"/>
                    <a:pt x="78" y="4"/>
                    <a:pt x="78" y="4"/>
                  </a:cubicBezTo>
                  <a:cubicBezTo>
                    <a:pt x="78" y="4"/>
                    <a:pt x="77" y="5"/>
                    <a:pt x="77" y="5"/>
                  </a:cubicBezTo>
                  <a:cubicBezTo>
                    <a:pt x="77" y="5"/>
                    <a:pt x="77" y="6"/>
                    <a:pt x="77" y="6"/>
                  </a:cubicBezTo>
                  <a:lnTo>
                    <a:pt x="79" y="6"/>
                  </a:lnTo>
                  <a:lnTo>
                    <a:pt x="79" y="0"/>
                  </a:lnTo>
                  <a:lnTo>
                    <a:pt x="83" y="0"/>
                  </a:lnTo>
                  <a:close/>
                  <a:moveTo>
                    <a:pt x="90" y="7"/>
                  </a:moveTo>
                  <a:cubicBezTo>
                    <a:pt x="90" y="13"/>
                    <a:pt x="89" y="17"/>
                    <a:pt x="84" y="22"/>
                  </a:cubicBezTo>
                  <a:lnTo>
                    <a:pt x="89" y="22"/>
                  </a:lnTo>
                  <a:cubicBezTo>
                    <a:pt x="92" y="17"/>
                    <a:pt x="94" y="12"/>
                    <a:pt x="94" y="7"/>
                  </a:cubicBezTo>
                  <a:lnTo>
                    <a:pt x="95" y="7"/>
                  </a:lnTo>
                  <a:cubicBezTo>
                    <a:pt x="95" y="14"/>
                    <a:pt x="93" y="20"/>
                    <a:pt x="87" y="27"/>
                  </a:cubicBezTo>
                  <a:lnTo>
                    <a:pt x="91" y="27"/>
                  </a:lnTo>
                  <a:cubicBezTo>
                    <a:pt x="97" y="20"/>
                    <a:pt x="99" y="14"/>
                    <a:pt x="99" y="7"/>
                  </a:cubicBezTo>
                  <a:lnTo>
                    <a:pt x="100" y="7"/>
                  </a:lnTo>
                  <a:lnTo>
                    <a:pt x="100" y="15"/>
                  </a:lnTo>
                  <a:lnTo>
                    <a:pt x="100" y="17"/>
                  </a:lnTo>
                  <a:lnTo>
                    <a:pt x="100" y="24"/>
                  </a:lnTo>
                  <a:cubicBezTo>
                    <a:pt x="100" y="25"/>
                    <a:pt x="100" y="25"/>
                    <a:pt x="99" y="25"/>
                  </a:cubicBezTo>
                  <a:lnTo>
                    <a:pt x="95" y="25"/>
                  </a:lnTo>
                  <a:lnTo>
                    <a:pt x="95" y="27"/>
                  </a:lnTo>
                  <a:cubicBezTo>
                    <a:pt x="98" y="27"/>
                    <a:pt x="100" y="27"/>
                    <a:pt x="102" y="27"/>
                  </a:cubicBezTo>
                  <a:cubicBezTo>
                    <a:pt x="103" y="27"/>
                    <a:pt x="104" y="27"/>
                    <a:pt x="104" y="26"/>
                  </a:cubicBezTo>
                  <a:lnTo>
                    <a:pt x="104" y="17"/>
                  </a:lnTo>
                  <a:lnTo>
                    <a:pt x="104" y="15"/>
                  </a:lnTo>
                  <a:lnTo>
                    <a:pt x="104" y="5"/>
                  </a:lnTo>
                  <a:lnTo>
                    <a:pt x="104" y="4"/>
                  </a:lnTo>
                  <a:lnTo>
                    <a:pt x="103" y="4"/>
                  </a:lnTo>
                  <a:lnTo>
                    <a:pt x="90" y="4"/>
                  </a:lnTo>
                  <a:cubicBezTo>
                    <a:pt x="91" y="3"/>
                    <a:pt x="91" y="1"/>
                    <a:pt x="91" y="0"/>
                  </a:cubicBezTo>
                  <a:lnTo>
                    <a:pt x="88" y="0"/>
                  </a:lnTo>
                  <a:cubicBezTo>
                    <a:pt x="87" y="2"/>
                    <a:pt x="87" y="4"/>
                    <a:pt x="86" y="6"/>
                  </a:cubicBezTo>
                  <a:cubicBezTo>
                    <a:pt x="86" y="7"/>
                    <a:pt x="86" y="7"/>
                    <a:pt x="85" y="8"/>
                  </a:cubicBezTo>
                  <a:cubicBezTo>
                    <a:pt x="85" y="8"/>
                    <a:pt x="85" y="9"/>
                    <a:pt x="85" y="9"/>
                  </a:cubicBezTo>
                  <a:cubicBezTo>
                    <a:pt x="85" y="10"/>
                    <a:pt x="85" y="10"/>
                    <a:pt x="84" y="11"/>
                  </a:cubicBezTo>
                  <a:lnTo>
                    <a:pt x="84" y="12"/>
                  </a:lnTo>
                  <a:lnTo>
                    <a:pt x="88" y="12"/>
                  </a:lnTo>
                  <a:lnTo>
                    <a:pt x="88" y="11"/>
                  </a:lnTo>
                  <a:cubicBezTo>
                    <a:pt x="88" y="11"/>
                    <a:pt x="88" y="11"/>
                    <a:pt x="88" y="10"/>
                  </a:cubicBezTo>
                  <a:cubicBezTo>
                    <a:pt x="89" y="10"/>
                    <a:pt x="89" y="9"/>
                    <a:pt x="89" y="9"/>
                  </a:cubicBezTo>
                  <a:cubicBezTo>
                    <a:pt x="89" y="9"/>
                    <a:pt x="89" y="8"/>
                    <a:pt x="89" y="8"/>
                  </a:cubicBezTo>
                  <a:cubicBezTo>
                    <a:pt x="89" y="7"/>
                    <a:pt x="90" y="7"/>
                    <a:pt x="90" y="7"/>
                  </a:cubicBezTo>
                  <a:close/>
                  <a:moveTo>
                    <a:pt x="49" y="8"/>
                  </a:moveTo>
                  <a:lnTo>
                    <a:pt x="49" y="8"/>
                  </a:lnTo>
                  <a:lnTo>
                    <a:pt x="49" y="7"/>
                  </a:lnTo>
                  <a:lnTo>
                    <a:pt x="56" y="7"/>
                  </a:lnTo>
                  <a:cubicBezTo>
                    <a:pt x="57" y="11"/>
                    <a:pt x="58" y="15"/>
                    <a:pt x="59" y="19"/>
                  </a:cubicBezTo>
                  <a:lnTo>
                    <a:pt x="59" y="20"/>
                  </a:lnTo>
                  <a:lnTo>
                    <a:pt x="58" y="21"/>
                  </a:lnTo>
                  <a:lnTo>
                    <a:pt x="57" y="22"/>
                  </a:lnTo>
                  <a:lnTo>
                    <a:pt x="57" y="23"/>
                  </a:lnTo>
                  <a:lnTo>
                    <a:pt x="56" y="23"/>
                  </a:lnTo>
                  <a:lnTo>
                    <a:pt x="56" y="24"/>
                  </a:lnTo>
                  <a:lnTo>
                    <a:pt x="55" y="24"/>
                  </a:lnTo>
                  <a:lnTo>
                    <a:pt x="55" y="25"/>
                  </a:lnTo>
                  <a:lnTo>
                    <a:pt x="54" y="25"/>
                  </a:lnTo>
                  <a:lnTo>
                    <a:pt x="54" y="26"/>
                  </a:lnTo>
                  <a:lnTo>
                    <a:pt x="53" y="27"/>
                  </a:lnTo>
                  <a:lnTo>
                    <a:pt x="52" y="28"/>
                  </a:lnTo>
                  <a:lnTo>
                    <a:pt x="57" y="28"/>
                  </a:lnTo>
                  <a:lnTo>
                    <a:pt x="57" y="27"/>
                  </a:lnTo>
                  <a:lnTo>
                    <a:pt x="58" y="27"/>
                  </a:lnTo>
                  <a:lnTo>
                    <a:pt x="59" y="26"/>
                  </a:lnTo>
                  <a:lnTo>
                    <a:pt x="59" y="25"/>
                  </a:lnTo>
                  <a:lnTo>
                    <a:pt x="60" y="25"/>
                  </a:lnTo>
                  <a:lnTo>
                    <a:pt x="60" y="24"/>
                  </a:lnTo>
                  <a:lnTo>
                    <a:pt x="61" y="24"/>
                  </a:lnTo>
                  <a:lnTo>
                    <a:pt x="61" y="23"/>
                  </a:lnTo>
                  <a:cubicBezTo>
                    <a:pt x="62" y="25"/>
                    <a:pt x="63" y="26"/>
                    <a:pt x="64" y="28"/>
                  </a:cubicBezTo>
                  <a:lnTo>
                    <a:pt x="68" y="28"/>
                  </a:lnTo>
                  <a:cubicBezTo>
                    <a:pt x="66" y="25"/>
                    <a:pt x="64" y="22"/>
                    <a:pt x="63" y="20"/>
                  </a:cubicBezTo>
                  <a:lnTo>
                    <a:pt x="63" y="19"/>
                  </a:lnTo>
                  <a:lnTo>
                    <a:pt x="64" y="19"/>
                  </a:lnTo>
                  <a:lnTo>
                    <a:pt x="64" y="18"/>
                  </a:lnTo>
                  <a:lnTo>
                    <a:pt x="65" y="17"/>
                  </a:lnTo>
                  <a:lnTo>
                    <a:pt x="65" y="16"/>
                  </a:lnTo>
                  <a:lnTo>
                    <a:pt x="66" y="15"/>
                  </a:lnTo>
                  <a:lnTo>
                    <a:pt x="66" y="14"/>
                  </a:lnTo>
                  <a:lnTo>
                    <a:pt x="67" y="12"/>
                  </a:lnTo>
                  <a:lnTo>
                    <a:pt x="67" y="11"/>
                  </a:lnTo>
                  <a:lnTo>
                    <a:pt x="68" y="10"/>
                  </a:lnTo>
                  <a:lnTo>
                    <a:pt x="64" y="10"/>
                  </a:lnTo>
                  <a:lnTo>
                    <a:pt x="64" y="11"/>
                  </a:lnTo>
                  <a:lnTo>
                    <a:pt x="63" y="12"/>
                  </a:lnTo>
                  <a:lnTo>
                    <a:pt x="63" y="13"/>
                  </a:lnTo>
                  <a:lnTo>
                    <a:pt x="62" y="14"/>
                  </a:lnTo>
                  <a:lnTo>
                    <a:pt x="62" y="15"/>
                  </a:lnTo>
                  <a:cubicBezTo>
                    <a:pt x="61" y="12"/>
                    <a:pt x="60" y="10"/>
                    <a:pt x="60" y="7"/>
                  </a:cubicBezTo>
                  <a:lnTo>
                    <a:pt x="62" y="7"/>
                  </a:lnTo>
                  <a:lnTo>
                    <a:pt x="66" y="7"/>
                  </a:lnTo>
                  <a:lnTo>
                    <a:pt x="67" y="6"/>
                  </a:lnTo>
                  <a:lnTo>
                    <a:pt x="66" y="1"/>
                  </a:lnTo>
                  <a:lnTo>
                    <a:pt x="62" y="1"/>
                  </a:lnTo>
                  <a:lnTo>
                    <a:pt x="63" y="4"/>
                  </a:lnTo>
                  <a:lnTo>
                    <a:pt x="60" y="4"/>
                  </a:lnTo>
                  <a:cubicBezTo>
                    <a:pt x="60" y="3"/>
                    <a:pt x="60" y="2"/>
                    <a:pt x="60" y="0"/>
                  </a:cubicBezTo>
                  <a:lnTo>
                    <a:pt x="56" y="0"/>
                  </a:lnTo>
                  <a:cubicBezTo>
                    <a:pt x="56" y="2"/>
                    <a:pt x="56" y="3"/>
                    <a:pt x="56" y="4"/>
                  </a:cubicBezTo>
                  <a:lnTo>
                    <a:pt x="46" y="4"/>
                  </a:lnTo>
                  <a:lnTo>
                    <a:pt x="46" y="5"/>
                  </a:lnTo>
                  <a:lnTo>
                    <a:pt x="45" y="5"/>
                  </a:lnTo>
                  <a:lnTo>
                    <a:pt x="45" y="8"/>
                  </a:lnTo>
                  <a:lnTo>
                    <a:pt x="45" y="15"/>
                  </a:lnTo>
                  <a:cubicBezTo>
                    <a:pt x="45" y="16"/>
                    <a:pt x="45" y="16"/>
                    <a:pt x="45" y="17"/>
                  </a:cubicBezTo>
                  <a:cubicBezTo>
                    <a:pt x="45" y="17"/>
                    <a:pt x="45" y="18"/>
                    <a:pt x="45" y="18"/>
                  </a:cubicBezTo>
                  <a:cubicBezTo>
                    <a:pt x="45" y="19"/>
                    <a:pt x="45" y="19"/>
                    <a:pt x="45" y="20"/>
                  </a:cubicBezTo>
                  <a:cubicBezTo>
                    <a:pt x="45" y="20"/>
                    <a:pt x="45" y="20"/>
                    <a:pt x="45" y="21"/>
                  </a:cubicBezTo>
                  <a:lnTo>
                    <a:pt x="45" y="22"/>
                  </a:lnTo>
                  <a:lnTo>
                    <a:pt x="45" y="23"/>
                  </a:lnTo>
                  <a:lnTo>
                    <a:pt x="44" y="23"/>
                  </a:lnTo>
                  <a:lnTo>
                    <a:pt x="44" y="24"/>
                  </a:lnTo>
                  <a:lnTo>
                    <a:pt x="44" y="25"/>
                  </a:lnTo>
                  <a:lnTo>
                    <a:pt x="44" y="26"/>
                  </a:lnTo>
                  <a:cubicBezTo>
                    <a:pt x="43" y="26"/>
                    <a:pt x="43" y="27"/>
                    <a:pt x="43" y="27"/>
                  </a:cubicBezTo>
                  <a:cubicBezTo>
                    <a:pt x="43" y="27"/>
                    <a:pt x="43" y="27"/>
                    <a:pt x="43" y="28"/>
                  </a:cubicBezTo>
                  <a:cubicBezTo>
                    <a:pt x="43" y="28"/>
                    <a:pt x="43" y="28"/>
                    <a:pt x="43" y="28"/>
                  </a:cubicBezTo>
                  <a:lnTo>
                    <a:pt x="47" y="28"/>
                  </a:lnTo>
                  <a:cubicBezTo>
                    <a:pt x="47" y="28"/>
                    <a:pt x="47" y="28"/>
                    <a:pt x="47" y="28"/>
                  </a:cubicBezTo>
                  <a:cubicBezTo>
                    <a:pt x="47" y="28"/>
                    <a:pt x="47" y="27"/>
                    <a:pt x="47" y="27"/>
                  </a:cubicBezTo>
                  <a:cubicBezTo>
                    <a:pt x="47" y="27"/>
                    <a:pt x="47" y="26"/>
                    <a:pt x="48" y="26"/>
                  </a:cubicBezTo>
                  <a:lnTo>
                    <a:pt x="48" y="25"/>
                  </a:lnTo>
                  <a:lnTo>
                    <a:pt x="48" y="24"/>
                  </a:lnTo>
                  <a:lnTo>
                    <a:pt x="48" y="23"/>
                  </a:lnTo>
                  <a:lnTo>
                    <a:pt x="49" y="22"/>
                  </a:lnTo>
                  <a:lnTo>
                    <a:pt x="49" y="21"/>
                  </a:lnTo>
                  <a:lnTo>
                    <a:pt x="49" y="20"/>
                  </a:lnTo>
                  <a:cubicBezTo>
                    <a:pt x="49" y="20"/>
                    <a:pt x="49" y="19"/>
                    <a:pt x="49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49" y="17"/>
                    <a:pt x="49" y="17"/>
                    <a:pt x="49" y="16"/>
                  </a:cubicBezTo>
                  <a:cubicBezTo>
                    <a:pt x="49" y="16"/>
                    <a:pt x="49" y="15"/>
                    <a:pt x="49" y="14"/>
                  </a:cubicBezTo>
                  <a:lnTo>
                    <a:pt x="49" y="13"/>
                  </a:lnTo>
                  <a:lnTo>
                    <a:pt x="52" y="13"/>
                  </a:lnTo>
                  <a:lnTo>
                    <a:pt x="52" y="21"/>
                  </a:lnTo>
                  <a:cubicBezTo>
                    <a:pt x="52" y="21"/>
                    <a:pt x="52" y="21"/>
                    <a:pt x="52" y="21"/>
                  </a:cubicBezTo>
                  <a:lnTo>
                    <a:pt x="49" y="21"/>
                  </a:lnTo>
                  <a:lnTo>
                    <a:pt x="50" y="24"/>
                  </a:lnTo>
                  <a:lnTo>
                    <a:pt x="53" y="24"/>
                  </a:lnTo>
                  <a:cubicBezTo>
                    <a:pt x="56" y="24"/>
                    <a:pt x="56" y="23"/>
                    <a:pt x="56" y="21"/>
                  </a:cubicBezTo>
                  <a:lnTo>
                    <a:pt x="56" y="11"/>
                  </a:lnTo>
                  <a:lnTo>
                    <a:pt x="56" y="10"/>
                  </a:lnTo>
                  <a:lnTo>
                    <a:pt x="55" y="10"/>
                  </a:lnTo>
                  <a:lnTo>
                    <a:pt x="49" y="10"/>
                  </a:lnTo>
                  <a:lnTo>
                    <a:pt x="49" y="8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</p:grpSp>
      <p:grpSp>
        <p:nvGrpSpPr>
          <p:cNvPr id="37" name="组合 6">
            <a:extLst>
              <a:ext uri="{FF2B5EF4-FFF2-40B4-BE49-F238E27FC236}">
                <a16:creationId xmlns:a16="http://schemas.microsoft.com/office/drawing/2014/main" xmlns="" id="{D9755F4B-EADB-486A-ACAA-89C368A2CC26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7677348" y="87673"/>
            <a:ext cx="1369337" cy="427443"/>
            <a:chOff x="4850" y="1575"/>
            <a:chExt cx="5134" cy="1242"/>
          </a:xfrm>
        </p:grpSpPr>
        <p:grpSp>
          <p:nvGrpSpPr>
            <p:cNvPr id="38" name="组合 7">
              <a:extLst>
                <a:ext uri="{FF2B5EF4-FFF2-40B4-BE49-F238E27FC236}">
                  <a16:creationId xmlns:a16="http://schemas.microsoft.com/office/drawing/2014/main" xmlns="" id="{D44FC8AF-6EEC-404E-94A1-7A1638C6F8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50" y="1575"/>
              <a:ext cx="1206" cy="1242"/>
              <a:chOff x="4850" y="1575"/>
              <a:chExt cx="1206" cy="1242"/>
            </a:xfrm>
          </p:grpSpPr>
          <p:sp>
            <p:nvSpPr>
              <p:cNvPr id="59" name="Freeform 15">
                <a:extLst>
                  <a:ext uri="{FF2B5EF4-FFF2-40B4-BE49-F238E27FC236}">
                    <a16:creationId xmlns:a16="http://schemas.microsoft.com/office/drawing/2014/main" xmlns="" id="{B8EE9D2E-315C-4AF7-AC7A-6F499EA4FA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50" y="1710"/>
                <a:ext cx="371" cy="972"/>
              </a:xfrm>
              <a:custGeom>
                <a:avLst/>
                <a:gdLst>
                  <a:gd name="T0" fmla="*/ 0 w 14"/>
                  <a:gd name="T1" fmla="*/ 0 h 36"/>
                  <a:gd name="T2" fmla="*/ 2 w 14"/>
                  <a:gd name="T3" fmla="*/ 18 h 36"/>
                  <a:gd name="T4" fmla="*/ 0 w 14"/>
                  <a:gd name="T5" fmla="*/ 36 h 36"/>
                  <a:gd name="T6" fmla="*/ 12 w 14"/>
                  <a:gd name="T7" fmla="*/ 36 h 36"/>
                  <a:gd name="T8" fmla="*/ 14 w 14"/>
                  <a:gd name="T9" fmla="*/ 18 h 36"/>
                  <a:gd name="T10" fmla="*/ 12 w 14"/>
                  <a:gd name="T11" fmla="*/ 0 h 36"/>
                  <a:gd name="T12" fmla="*/ 0 w 14"/>
                  <a:gd name="T1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" h="36">
                    <a:moveTo>
                      <a:pt x="0" y="0"/>
                    </a:moveTo>
                    <a:cubicBezTo>
                      <a:pt x="1" y="6"/>
                      <a:pt x="2" y="12"/>
                      <a:pt x="2" y="18"/>
                    </a:cubicBezTo>
                    <a:cubicBezTo>
                      <a:pt x="2" y="24"/>
                      <a:pt x="1" y="30"/>
                      <a:pt x="0" y="36"/>
                    </a:cubicBezTo>
                    <a:lnTo>
                      <a:pt x="12" y="36"/>
                    </a:lnTo>
                    <a:cubicBezTo>
                      <a:pt x="13" y="30"/>
                      <a:pt x="14" y="24"/>
                      <a:pt x="14" y="18"/>
                    </a:cubicBezTo>
                    <a:cubicBezTo>
                      <a:pt x="14" y="12"/>
                      <a:pt x="13" y="6"/>
                      <a:pt x="12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4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60" name="Freeform 16">
                <a:extLst>
                  <a:ext uri="{FF2B5EF4-FFF2-40B4-BE49-F238E27FC236}">
                    <a16:creationId xmlns:a16="http://schemas.microsoft.com/office/drawing/2014/main" xmlns="" id="{7F2CB176-D0B4-415A-AA8E-BDFDFE68F5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88" y="1710"/>
                <a:ext cx="368" cy="972"/>
              </a:xfrm>
              <a:custGeom>
                <a:avLst/>
                <a:gdLst>
                  <a:gd name="T0" fmla="*/ 14 w 14"/>
                  <a:gd name="T1" fmla="*/ 0 h 36"/>
                  <a:gd name="T2" fmla="*/ 12 w 14"/>
                  <a:gd name="T3" fmla="*/ 18 h 36"/>
                  <a:gd name="T4" fmla="*/ 14 w 14"/>
                  <a:gd name="T5" fmla="*/ 36 h 36"/>
                  <a:gd name="T6" fmla="*/ 2 w 14"/>
                  <a:gd name="T7" fmla="*/ 36 h 36"/>
                  <a:gd name="T8" fmla="*/ 0 w 14"/>
                  <a:gd name="T9" fmla="*/ 18 h 36"/>
                  <a:gd name="T10" fmla="*/ 2 w 14"/>
                  <a:gd name="T11" fmla="*/ 0 h 36"/>
                  <a:gd name="T12" fmla="*/ 14 w 14"/>
                  <a:gd name="T1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" h="36">
                    <a:moveTo>
                      <a:pt x="14" y="0"/>
                    </a:moveTo>
                    <a:cubicBezTo>
                      <a:pt x="12" y="6"/>
                      <a:pt x="12" y="12"/>
                      <a:pt x="12" y="18"/>
                    </a:cubicBezTo>
                    <a:cubicBezTo>
                      <a:pt x="12" y="24"/>
                      <a:pt x="12" y="30"/>
                      <a:pt x="14" y="36"/>
                    </a:cubicBezTo>
                    <a:lnTo>
                      <a:pt x="2" y="36"/>
                    </a:lnTo>
                    <a:cubicBezTo>
                      <a:pt x="0" y="30"/>
                      <a:pt x="0" y="24"/>
                      <a:pt x="0" y="18"/>
                    </a:cubicBezTo>
                    <a:cubicBezTo>
                      <a:pt x="0" y="12"/>
                      <a:pt x="0" y="6"/>
                      <a:pt x="2" y="0"/>
                    </a:cubicBez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94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61" name="Freeform 17">
                <a:extLst>
                  <a:ext uri="{FF2B5EF4-FFF2-40B4-BE49-F238E27FC236}">
                    <a16:creationId xmlns:a16="http://schemas.microsoft.com/office/drawing/2014/main" xmlns="" id="{E537473B-2579-45EE-9915-13368031FB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0" y="1575"/>
                <a:ext cx="941" cy="363"/>
              </a:xfrm>
              <a:custGeom>
                <a:avLst/>
                <a:gdLst>
                  <a:gd name="T0" fmla="*/ 36 w 36"/>
                  <a:gd name="T1" fmla="*/ 0 h 14"/>
                  <a:gd name="T2" fmla="*/ 18 w 36"/>
                  <a:gd name="T3" fmla="*/ 2 h 14"/>
                  <a:gd name="T4" fmla="*/ 0 w 36"/>
                  <a:gd name="T5" fmla="*/ 0 h 14"/>
                  <a:gd name="T6" fmla="*/ 0 w 36"/>
                  <a:gd name="T7" fmla="*/ 12 h 14"/>
                  <a:gd name="T8" fmla="*/ 18 w 36"/>
                  <a:gd name="T9" fmla="*/ 14 h 14"/>
                  <a:gd name="T10" fmla="*/ 36 w 36"/>
                  <a:gd name="T11" fmla="*/ 12 h 14"/>
                  <a:gd name="T12" fmla="*/ 36 w 36"/>
                  <a:gd name="T13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14">
                    <a:moveTo>
                      <a:pt x="36" y="0"/>
                    </a:moveTo>
                    <a:cubicBezTo>
                      <a:pt x="30" y="2"/>
                      <a:pt x="24" y="2"/>
                      <a:pt x="18" y="2"/>
                    </a:cubicBezTo>
                    <a:cubicBezTo>
                      <a:pt x="12" y="2"/>
                      <a:pt x="6" y="2"/>
                      <a:pt x="0" y="0"/>
                    </a:cubicBezTo>
                    <a:lnTo>
                      <a:pt x="0" y="12"/>
                    </a:lnTo>
                    <a:cubicBezTo>
                      <a:pt x="6" y="14"/>
                      <a:pt x="12" y="14"/>
                      <a:pt x="18" y="14"/>
                    </a:cubicBezTo>
                    <a:cubicBezTo>
                      <a:pt x="24" y="14"/>
                      <a:pt x="30" y="14"/>
                      <a:pt x="36" y="12"/>
                    </a:cubicBez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79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62" name="Freeform 18">
                <a:extLst>
                  <a:ext uri="{FF2B5EF4-FFF2-40B4-BE49-F238E27FC236}">
                    <a16:creationId xmlns:a16="http://schemas.microsoft.com/office/drawing/2014/main" xmlns="" id="{F346A241-B150-4A99-977E-F47C3D58AC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0" y="2441"/>
                <a:ext cx="941" cy="376"/>
              </a:xfrm>
              <a:custGeom>
                <a:avLst/>
                <a:gdLst>
                  <a:gd name="T0" fmla="*/ 36 w 36"/>
                  <a:gd name="T1" fmla="*/ 14 h 14"/>
                  <a:gd name="T2" fmla="*/ 18 w 36"/>
                  <a:gd name="T3" fmla="*/ 12 h 14"/>
                  <a:gd name="T4" fmla="*/ 0 w 36"/>
                  <a:gd name="T5" fmla="*/ 14 h 14"/>
                  <a:gd name="T6" fmla="*/ 0 w 36"/>
                  <a:gd name="T7" fmla="*/ 2 h 14"/>
                  <a:gd name="T8" fmla="*/ 18 w 36"/>
                  <a:gd name="T9" fmla="*/ 0 h 14"/>
                  <a:gd name="T10" fmla="*/ 36 w 36"/>
                  <a:gd name="T11" fmla="*/ 2 h 14"/>
                  <a:gd name="T12" fmla="*/ 36 w 36"/>
                  <a:gd name="T13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14">
                    <a:moveTo>
                      <a:pt x="36" y="14"/>
                    </a:moveTo>
                    <a:cubicBezTo>
                      <a:pt x="30" y="13"/>
                      <a:pt x="24" y="12"/>
                      <a:pt x="18" y="12"/>
                    </a:cubicBezTo>
                    <a:cubicBezTo>
                      <a:pt x="12" y="12"/>
                      <a:pt x="6" y="13"/>
                      <a:pt x="0" y="14"/>
                    </a:cubicBezTo>
                    <a:lnTo>
                      <a:pt x="0" y="2"/>
                    </a:lnTo>
                    <a:cubicBezTo>
                      <a:pt x="6" y="1"/>
                      <a:pt x="12" y="0"/>
                      <a:pt x="18" y="0"/>
                    </a:cubicBezTo>
                    <a:cubicBezTo>
                      <a:pt x="24" y="0"/>
                      <a:pt x="30" y="1"/>
                      <a:pt x="36" y="2"/>
                    </a:cubicBezTo>
                    <a:lnTo>
                      <a:pt x="36" y="14"/>
                    </a:lnTo>
                    <a:close/>
                  </a:path>
                </a:pathLst>
              </a:custGeom>
              <a:solidFill>
                <a:srgbClr val="0079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63" name="Freeform 19">
                <a:extLst>
                  <a:ext uri="{FF2B5EF4-FFF2-40B4-BE49-F238E27FC236}">
                    <a16:creationId xmlns:a16="http://schemas.microsoft.com/office/drawing/2014/main" xmlns="" id="{1E04766E-55F8-4DD6-A2BE-6C8103F43D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0" y="1710"/>
                <a:ext cx="210" cy="241"/>
              </a:xfrm>
              <a:custGeom>
                <a:avLst/>
                <a:gdLst>
                  <a:gd name="T0" fmla="*/ 8 w 8"/>
                  <a:gd name="T1" fmla="*/ 9 h 9"/>
                  <a:gd name="T2" fmla="*/ 7 w 8"/>
                  <a:gd name="T3" fmla="*/ 0 h 9"/>
                  <a:gd name="T4" fmla="*/ 0 w 8"/>
                  <a:gd name="T5" fmla="*/ 0 h 9"/>
                  <a:gd name="T6" fmla="*/ 0 w 8"/>
                  <a:gd name="T7" fmla="*/ 7 h 9"/>
                  <a:gd name="T8" fmla="*/ 8 w 8"/>
                  <a:gd name="T9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9">
                    <a:moveTo>
                      <a:pt x="8" y="9"/>
                    </a:moveTo>
                    <a:cubicBezTo>
                      <a:pt x="8" y="6"/>
                      <a:pt x="8" y="3"/>
                      <a:pt x="7" y="0"/>
                    </a:cubicBezTo>
                    <a:lnTo>
                      <a:pt x="0" y="0"/>
                    </a:lnTo>
                    <a:lnTo>
                      <a:pt x="0" y="7"/>
                    </a:lnTo>
                    <a:cubicBezTo>
                      <a:pt x="3" y="8"/>
                      <a:pt x="5" y="8"/>
                      <a:pt x="8" y="9"/>
                    </a:cubicBezTo>
                    <a:close/>
                  </a:path>
                </a:pathLst>
              </a:custGeom>
              <a:solidFill>
                <a:srgbClr val="2937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64" name="Freeform 20">
                <a:extLst>
                  <a:ext uri="{FF2B5EF4-FFF2-40B4-BE49-F238E27FC236}">
                    <a16:creationId xmlns:a16="http://schemas.microsoft.com/office/drawing/2014/main" xmlns="" id="{82824DE2-00ED-46F0-A4F4-4861358B3F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88" y="1710"/>
                <a:ext cx="207" cy="241"/>
              </a:xfrm>
              <a:custGeom>
                <a:avLst/>
                <a:gdLst>
                  <a:gd name="T0" fmla="*/ 0 w 9"/>
                  <a:gd name="T1" fmla="*/ 9 h 9"/>
                  <a:gd name="T2" fmla="*/ 2 w 9"/>
                  <a:gd name="T3" fmla="*/ 0 h 9"/>
                  <a:gd name="T4" fmla="*/ 9 w 9"/>
                  <a:gd name="T5" fmla="*/ 0 h 9"/>
                  <a:gd name="T6" fmla="*/ 9 w 9"/>
                  <a:gd name="T7" fmla="*/ 7 h 9"/>
                  <a:gd name="T8" fmla="*/ 0 w 9"/>
                  <a:gd name="T9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9">
                    <a:moveTo>
                      <a:pt x="0" y="9"/>
                    </a:moveTo>
                    <a:cubicBezTo>
                      <a:pt x="1" y="6"/>
                      <a:pt x="1" y="3"/>
                      <a:pt x="2" y="0"/>
                    </a:cubicBezTo>
                    <a:lnTo>
                      <a:pt x="9" y="0"/>
                    </a:lnTo>
                    <a:lnTo>
                      <a:pt x="9" y="7"/>
                    </a:lnTo>
                    <a:cubicBezTo>
                      <a:pt x="6" y="8"/>
                      <a:pt x="3" y="8"/>
                      <a:pt x="0" y="9"/>
                    </a:cubicBezTo>
                    <a:close/>
                  </a:path>
                </a:pathLst>
              </a:custGeom>
              <a:solidFill>
                <a:srgbClr val="2937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65" name="Freeform 21">
                <a:extLst>
                  <a:ext uri="{FF2B5EF4-FFF2-40B4-BE49-F238E27FC236}">
                    <a16:creationId xmlns:a16="http://schemas.microsoft.com/office/drawing/2014/main" xmlns="" id="{37AD90A8-6D19-4E6E-BA92-E63A70F839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88" y="2467"/>
                <a:ext cx="207" cy="203"/>
              </a:xfrm>
              <a:custGeom>
                <a:avLst/>
                <a:gdLst>
                  <a:gd name="T0" fmla="*/ 9 w 9"/>
                  <a:gd name="T1" fmla="*/ 8 h 8"/>
                  <a:gd name="T2" fmla="*/ 2 w 9"/>
                  <a:gd name="T3" fmla="*/ 8 h 8"/>
                  <a:gd name="T4" fmla="*/ 0 w 9"/>
                  <a:gd name="T5" fmla="*/ 0 h 8"/>
                  <a:gd name="T6" fmla="*/ 9 w 9"/>
                  <a:gd name="T7" fmla="*/ 1 h 8"/>
                  <a:gd name="T8" fmla="*/ 9 w 9"/>
                  <a:gd name="T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8">
                    <a:moveTo>
                      <a:pt x="9" y="8"/>
                    </a:moveTo>
                    <a:lnTo>
                      <a:pt x="2" y="8"/>
                    </a:lnTo>
                    <a:cubicBezTo>
                      <a:pt x="1" y="5"/>
                      <a:pt x="1" y="3"/>
                      <a:pt x="0" y="0"/>
                    </a:cubicBezTo>
                    <a:cubicBezTo>
                      <a:pt x="3" y="0"/>
                      <a:pt x="6" y="0"/>
                      <a:pt x="9" y="1"/>
                    </a:cubicBezTo>
                    <a:lnTo>
                      <a:pt x="9" y="8"/>
                    </a:lnTo>
                    <a:close/>
                  </a:path>
                </a:pathLst>
              </a:custGeom>
              <a:solidFill>
                <a:srgbClr val="2937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66" name="Freeform 22">
                <a:extLst>
                  <a:ext uri="{FF2B5EF4-FFF2-40B4-BE49-F238E27FC236}">
                    <a16:creationId xmlns:a16="http://schemas.microsoft.com/office/drawing/2014/main" xmlns="" id="{5DCA2B0F-F02B-4035-BF7F-C1C89B910B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0" y="2467"/>
                <a:ext cx="210" cy="203"/>
              </a:xfrm>
              <a:custGeom>
                <a:avLst/>
                <a:gdLst>
                  <a:gd name="T0" fmla="*/ 0 w 8"/>
                  <a:gd name="T1" fmla="*/ 8 h 8"/>
                  <a:gd name="T2" fmla="*/ 7 w 8"/>
                  <a:gd name="T3" fmla="*/ 8 h 8"/>
                  <a:gd name="T4" fmla="*/ 8 w 8"/>
                  <a:gd name="T5" fmla="*/ 0 h 8"/>
                  <a:gd name="T6" fmla="*/ 0 w 8"/>
                  <a:gd name="T7" fmla="*/ 1 h 8"/>
                  <a:gd name="T8" fmla="*/ 0 w 8"/>
                  <a:gd name="T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8">
                    <a:moveTo>
                      <a:pt x="0" y="8"/>
                    </a:moveTo>
                    <a:lnTo>
                      <a:pt x="7" y="8"/>
                    </a:lnTo>
                    <a:cubicBezTo>
                      <a:pt x="8" y="5"/>
                      <a:pt x="8" y="3"/>
                      <a:pt x="8" y="0"/>
                    </a:cubicBezTo>
                    <a:cubicBezTo>
                      <a:pt x="5" y="0"/>
                      <a:pt x="3" y="0"/>
                      <a:pt x="0" y="1"/>
                    </a:cubicBez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2937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宋体" pitchFamily="2" charset="-122"/>
                </a:endParaRPr>
              </a:p>
            </p:txBody>
          </p:sp>
        </p:grpSp>
        <p:sp>
          <p:nvSpPr>
            <p:cNvPr id="39" name="Freeform 23">
              <a:extLst>
                <a:ext uri="{FF2B5EF4-FFF2-40B4-BE49-F238E27FC236}">
                  <a16:creationId xmlns:a16="http://schemas.microsoft.com/office/drawing/2014/main" xmlns="" id="{2F7930E2-2ED4-43BA-83B0-875C35798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14" y="2522"/>
              <a:ext cx="161" cy="215"/>
            </a:xfrm>
            <a:custGeom>
              <a:avLst/>
              <a:gdLst>
                <a:gd name="T0" fmla="*/ 6 w 6"/>
                <a:gd name="T1" fmla="*/ 1 h 8"/>
                <a:gd name="T2" fmla="*/ 6 w 6"/>
                <a:gd name="T3" fmla="*/ 2 h 8"/>
                <a:gd name="T4" fmla="*/ 6 w 6"/>
                <a:gd name="T5" fmla="*/ 2 h 8"/>
                <a:gd name="T6" fmla="*/ 4 w 6"/>
                <a:gd name="T7" fmla="*/ 1 h 8"/>
                <a:gd name="T8" fmla="*/ 2 w 6"/>
                <a:gd name="T9" fmla="*/ 2 h 8"/>
                <a:gd name="T10" fmla="*/ 1 w 6"/>
                <a:gd name="T11" fmla="*/ 4 h 8"/>
                <a:gd name="T12" fmla="*/ 2 w 6"/>
                <a:gd name="T13" fmla="*/ 6 h 8"/>
                <a:gd name="T14" fmla="*/ 4 w 6"/>
                <a:gd name="T15" fmla="*/ 7 h 8"/>
                <a:gd name="T16" fmla="*/ 5 w 6"/>
                <a:gd name="T17" fmla="*/ 7 h 8"/>
                <a:gd name="T18" fmla="*/ 6 w 6"/>
                <a:gd name="T19" fmla="*/ 7 h 8"/>
                <a:gd name="T20" fmla="*/ 6 w 6"/>
                <a:gd name="T21" fmla="*/ 8 h 8"/>
                <a:gd name="T22" fmla="*/ 6 w 6"/>
                <a:gd name="T23" fmla="*/ 8 h 8"/>
                <a:gd name="T24" fmla="*/ 6 w 6"/>
                <a:gd name="T25" fmla="*/ 8 h 8"/>
                <a:gd name="T26" fmla="*/ 4 w 6"/>
                <a:gd name="T27" fmla="*/ 8 h 8"/>
                <a:gd name="T28" fmla="*/ 1 w 6"/>
                <a:gd name="T29" fmla="*/ 7 h 8"/>
                <a:gd name="T30" fmla="*/ 0 w 6"/>
                <a:gd name="T31" fmla="*/ 4 h 8"/>
                <a:gd name="T32" fmla="*/ 1 w 6"/>
                <a:gd name="T33" fmla="*/ 1 h 8"/>
                <a:gd name="T34" fmla="*/ 4 w 6"/>
                <a:gd name="T35" fmla="*/ 0 h 8"/>
                <a:gd name="T36" fmla="*/ 6 w 6"/>
                <a:gd name="T37" fmla="*/ 1 h 8"/>
                <a:gd name="T38" fmla="*/ 6 w 6"/>
                <a:gd name="T39" fmla="*/ 1 h 8"/>
                <a:gd name="T40" fmla="*/ 6 w 6"/>
                <a:gd name="T41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" h="8">
                  <a:moveTo>
                    <a:pt x="6" y="1"/>
                  </a:moveTo>
                  <a:lnTo>
                    <a:pt x="6" y="2"/>
                  </a:lnTo>
                  <a:cubicBezTo>
                    <a:pt x="6" y="2"/>
                    <a:pt x="6" y="2"/>
                    <a:pt x="6" y="2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3" y="1"/>
                    <a:pt x="3" y="2"/>
                    <a:pt x="2" y="2"/>
                  </a:cubicBezTo>
                  <a:cubicBezTo>
                    <a:pt x="2" y="3"/>
                    <a:pt x="1" y="3"/>
                    <a:pt x="1" y="4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3" y="7"/>
                    <a:pt x="3" y="7"/>
                    <a:pt x="4" y="7"/>
                  </a:cubicBezTo>
                  <a:cubicBezTo>
                    <a:pt x="4" y="7"/>
                    <a:pt x="5" y="7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5" y="8"/>
                    <a:pt x="4" y="8"/>
                    <a:pt x="4" y="8"/>
                  </a:cubicBezTo>
                  <a:cubicBezTo>
                    <a:pt x="3" y="8"/>
                    <a:pt x="2" y="8"/>
                    <a:pt x="1" y="7"/>
                  </a:cubicBezTo>
                  <a:cubicBezTo>
                    <a:pt x="0" y="7"/>
                    <a:pt x="0" y="6"/>
                    <a:pt x="0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1"/>
                    <a:pt x="3" y="0"/>
                    <a:pt x="4" y="0"/>
                  </a:cubicBezTo>
                  <a:cubicBezTo>
                    <a:pt x="4" y="0"/>
                    <a:pt x="5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40" name="Freeform 24">
              <a:extLst>
                <a:ext uri="{FF2B5EF4-FFF2-40B4-BE49-F238E27FC236}">
                  <a16:creationId xmlns:a16="http://schemas.microsoft.com/office/drawing/2014/main" xmlns="" id="{87742888-ACCB-4800-9197-84E85D1DA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5" y="2522"/>
              <a:ext cx="156" cy="215"/>
            </a:xfrm>
            <a:custGeom>
              <a:avLst/>
              <a:gdLst>
                <a:gd name="T0" fmla="*/ 2 w 6"/>
                <a:gd name="T1" fmla="*/ 1 h 8"/>
                <a:gd name="T2" fmla="*/ 5 w 6"/>
                <a:gd name="T3" fmla="*/ 6 h 8"/>
                <a:gd name="T4" fmla="*/ 5 w 6"/>
                <a:gd name="T5" fmla="*/ 0 h 8"/>
                <a:gd name="T6" fmla="*/ 6 w 6"/>
                <a:gd name="T7" fmla="*/ 0 h 8"/>
                <a:gd name="T8" fmla="*/ 6 w 6"/>
                <a:gd name="T9" fmla="*/ 8 h 8"/>
                <a:gd name="T10" fmla="*/ 5 w 6"/>
                <a:gd name="T11" fmla="*/ 8 h 8"/>
                <a:gd name="T12" fmla="*/ 4 w 6"/>
                <a:gd name="T13" fmla="*/ 8 h 8"/>
                <a:gd name="T14" fmla="*/ 2 w 6"/>
                <a:gd name="T15" fmla="*/ 3 h 8"/>
                <a:gd name="T16" fmla="*/ 1 w 6"/>
                <a:gd name="T17" fmla="*/ 2 h 8"/>
                <a:gd name="T18" fmla="*/ 1 w 6"/>
                <a:gd name="T19" fmla="*/ 3 h 8"/>
                <a:gd name="T20" fmla="*/ 1 w 6"/>
                <a:gd name="T21" fmla="*/ 8 h 8"/>
                <a:gd name="T22" fmla="*/ 0 w 6"/>
                <a:gd name="T23" fmla="*/ 8 h 8"/>
                <a:gd name="T24" fmla="*/ 0 w 6"/>
                <a:gd name="T25" fmla="*/ 0 h 8"/>
                <a:gd name="T26" fmla="*/ 1 w 6"/>
                <a:gd name="T27" fmla="*/ 0 h 8"/>
                <a:gd name="T28" fmla="*/ 2 w 6"/>
                <a:gd name="T2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" h="8">
                  <a:moveTo>
                    <a:pt x="2" y="1"/>
                  </a:moveTo>
                  <a:lnTo>
                    <a:pt x="5" y="6"/>
                  </a:lnTo>
                  <a:lnTo>
                    <a:pt x="5" y="0"/>
                  </a:lnTo>
                  <a:lnTo>
                    <a:pt x="6" y="0"/>
                  </a:lnTo>
                  <a:lnTo>
                    <a:pt x="6" y="8"/>
                  </a:lnTo>
                  <a:lnTo>
                    <a:pt x="5" y="8"/>
                  </a:lnTo>
                  <a:cubicBezTo>
                    <a:pt x="5" y="8"/>
                    <a:pt x="4" y="8"/>
                    <a:pt x="4" y="8"/>
                  </a:cubicBezTo>
                  <a:lnTo>
                    <a:pt x="2" y="3"/>
                  </a:lnTo>
                  <a:lnTo>
                    <a:pt x="1" y="2"/>
                  </a:lnTo>
                  <a:lnTo>
                    <a:pt x="1" y="3"/>
                  </a:lnTo>
                  <a:lnTo>
                    <a:pt x="1" y="8"/>
                  </a:lnTo>
                  <a:lnTo>
                    <a:pt x="0" y="8"/>
                  </a:lnTo>
                  <a:cubicBezTo>
                    <a:pt x="0" y="6"/>
                    <a:pt x="0" y="3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41" name="Freeform 25">
              <a:extLst>
                <a:ext uri="{FF2B5EF4-FFF2-40B4-BE49-F238E27FC236}">
                  <a16:creationId xmlns:a16="http://schemas.microsoft.com/office/drawing/2014/main" xmlns="" id="{AED5D924-4D48-4618-BE4D-C248CD478E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90" y="2522"/>
              <a:ext cx="156" cy="215"/>
            </a:xfrm>
            <a:custGeom>
              <a:avLst/>
              <a:gdLst>
                <a:gd name="T0" fmla="*/ 6 w 6"/>
                <a:gd name="T1" fmla="*/ 1 h 8"/>
                <a:gd name="T2" fmla="*/ 6 w 6"/>
                <a:gd name="T3" fmla="*/ 2 h 8"/>
                <a:gd name="T4" fmla="*/ 6 w 6"/>
                <a:gd name="T5" fmla="*/ 2 h 8"/>
                <a:gd name="T6" fmla="*/ 4 w 6"/>
                <a:gd name="T7" fmla="*/ 1 h 8"/>
                <a:gd name="T8" fmla="*/ 2 w 6"/>
                <a:gd name="T9" fmla="*/ 2 h 8"/>
                <a:gd name="T10" fmla="*/ 1 w 6"/>
                <a:gd name="T11" fmla="*/ 4 h 8"/>
                <a:gd name="T12" fmla="*/ 2 w 6"/>
                <a:gd name="T13" fmla="*/ 6 h 8"/>
                <a:gd name="T14" fmla="*/ 4 w 6"/>
                <a:gd name="T15" fmla="*/ 7 h 8"/>
                <a:gd name="T16" fmla="*/ 6 w 6"/>
                <a:gd name="T17" fmla="*/ 7 h 8"/>
                <a:gd name="T18" fmla="*/ 6 w 6"/>
                <a:gd name="T19" fmla="*/ 7 h 8"/>
                <a:gd name="T20" fmla="*/ 6 w 6"/>
                <a:gd name="T21" fmla="*/ 8 h 8"/>
                <a:gd name="T22" fmla="*/ 6 w 6"/>
                <a:gd name="T23" fmla="*/ 8 h 8"/>
                <a:gd name="T24" fmla="*/ 6 w 6"/>
                <a:gd name="T25" fmla="*/ 8 h 8"/>
                <a:gd name="T26" fmla="*/ 4 w 6"/>
                <a:gd name="T27" fmla="*/ 8 h 8"/>
                <a:gd name="T28" fmla="*/ 1 w 6"/>
                <a:gd name="T29" fmla="*/ 7 h 8"/>
                <a:gd name="T30" fmla="*/ 0 w 6"/>
                <a:gd name="T31" fmla="*/ 4 h 8"/>
                <a:gd name="T32" fmla="*/ 1 w 6"/>
                <a:gd name="T33" fmla="*/ 1 h 8"/>
                <a:gd name="T34" fmla="*/ 4 w 6"/>
                <a:gd name="T35" fmla="*/ 0 h 8"/>
                <a:gd name="T36" fmla="*/ 6 w 6"/>
                <a:gd name="T37" fmla="*/ 1 h 8"/>
                <a:gd name="T38" fmla="*/ 6 w 6"/>
                <a:gd name="T39" fmla="*/ 1 h 8"/>
                <a:gd name="T40" fmla="*/ 6 w 6"/>
                <a:gd name="T41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" h="8">
                  <a:moveTo>
                    <a:pt x="6" y="1"/>
                  </a:moveTo>
                  <a:lnTo>
                    <a:pt x="6" y="2"/>
                  </a:lnTo>
                  <a:cubicBezTo>
                    <a:pt x="6" y="2"/>
                    <a:pt x="6" y="2"/>
                    <a:pt x="6" y="2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3" y="1"/>
                    <a:pt x="3" y="2"/>
                    <a:pt x="2" y="2"/>
                  </a:cubicBezTo>
                  <a:cubicBezTo>
                    <a:pt x="2" y="3"/>
                    <a:pt x="1" y="3"/>
                    <a:pt x="1" y="4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3" y="7"/>
                    <a:pt x="3" y="7"/>
                    <a:pt x="4" y="7"/>
                  </a:cubicBezTo>
                  <a:cubicBezTo>
                    <a:pt x="5" y="7"/>
                    <a:pt x="5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5" y="8"/>
                    <a:pt x="4" y="8"/>
                    <a:pt x="4" y="8"/>
                  </a:cubicBezTo>
                  <a:cubicBezTo>
                    <a:pt x="3" y="8"/>
                    <a:pt x="2" y="8"/>
                    <a:pt x="1" y="7"/>
                  </a:cubicBezTo>
                  <a:cubicBezTo>
                    <a:pt x="0" y="7"/>
                    <a:pt x="0" y="6"/>
                    <a:pt x="0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1"/>
                    <a:pt x="3" y="0"/>
                    <a:pt x="4" y="0"/>
                  </a:cubicBezTo>
                  <a:cubicBezTo>
                    <a:pt x="4" y="0"/>
                    <a:pt x="5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42" name="Freeform 26">
              <a:extLst>
                <a:ext uri="{FF2B5EF4-FFF2-40B4-BE49-F238E27FC236}">
                  <a16:creationId xmlns:a16="http://schemas.microsoft.com/office/drawing/2014/main" xmlns="" id="{AD357804-CA22-433E-9E49-D015610BA6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1" y="2522"/>
              <a:ext cx="128" cy="215"/>
            </a:xfrm>
            <a:custGeom>
              <a:avLst/>
              <a:gdLst>
                <a:gd name="T0" fmla="*/ 0 w 5"/>
                <a:gd name="T1" fmla="*/ 0 h 8"/>
                <a:gd name="T2" fmla="*/ 5 w 5"/>
                <a:gd name="T3" fmla="*/ 0 h 8"/>
                <a:gd name="T4" fmla="*/ 5 w 5"/>
                <a:gd name="T5" fmla="*/ 2 h 8"/>
                <a:gd name="T6" fmla="*/ 1 w 5"/>
                <a:gd name="T7" fmla="*/ 2 h 8"/>
                <a:gd name="T8" fmla="*/ 1 w 5"/>
                <a:gd name="T9" fmla="*/ 4 h 8"/>
                <a:gd name="T10" fmla="*/ 4 w 5"/>
                <a:gd name="T11" fmla="*/ 4 h 8"/>
                <a:gd name="T12" fmla="*/ 4 w 5"/>
                <a:gd name="T13" fmla="*/ 5 h 8"/>
                <a:gd name="T14" fmla="*/ 1 w 5"/>
                <a:gd name="T15" fmla="*/ 5 h 8"/>
                <a:gd name="T16" fmla="*/ 1 w 5"/>
                <a:gd name="T17" fmla="*/ 7 h 8"/>
                <a:gd name="T18" fmla="*/ 5 w 5"/>
                <a:gd name="T19" fmla="*/ 7 h 8"/>
                <a:gd name="T20" fmla="*/ 5 w 5"/>
                <a:gd name="T21" fmla="*/ 8 h 8"/>
                <a:gd name="T22" fmla="*/ 0 w 5"/>
                <a:gd name="T23" fmla="*/ 8 h 8"/>
                <a:gd name="T24" fmla="*/ 0 w 5"/>
                <a:gd name="T25" fmla="*/ 8 h 8"/>
                <a:gd name="T26" fmla="*/ 0 w 5"/>
                <a:gd name="T27" fmla="*/ 1 h 8"/>
                <a:gd name="T28" fmla="*/ 0 w 5"/>
                <a:gd name="T2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">
                  <a:moveTo>
                    <a:pt x="0" y="0"/>
                  </a:moveTo>
                  <a:lnTo>
                    <a:pt x="5" y="0"/>
                  </a:lnTo>
                  <a:lnTo>
                    <a:pt x="5" y="2"/>
                  </a:lnTo>
                  <a:lnTo>
                    <a:pt x="1" y="2"/>
                  </a:lnTo>
                  <a:lnTo>
                    <a:pt x="1" y="4"/>
                  </a:lnTo>
                  <a:lnTo>
                    <a:pt x="4" y="4"/>
                  </a:lnTo>
                  <a:lnTo>
                    <a:pt x="4" y="5"/>
                  </a:lnTo>
                  <a:lnTo>
                    <a:pt x="1" y="5"/>
                  </a:lnTo>
                  <a:lnTo>
                    <a:pt x="1" y="7"/>
                  </a:lnTo>
                  <a:lnTo>
                    <a:pt x="5" y="7"/>
                  </a:lnTo>
                  <a:lnTo>
                    <a:pt x="5" y="8"/>
                  </a:lnTo>
                  <a:cubicBezTo>
                    <a:pt x="3" y="8"/>
                    <a:pt x="2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lnTo>
                    <a:pt x="0" y="1"/>
                  </a:ln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43" name="Freeform 27">
              <a:extLst>
                <a:ext uri="{FF2B5EF4-FFF2-40B4-BE49-F238E27FC236}">
                  <a16:creationId xmlns:a16="http://schemas.microsoft.com/office/drawing/2014/main" xmlns="" id="{D50B26B1-732E-4DC6-BF81-60314AC09A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1" y="2522"/>
              <a:ext cx="159" cy="215"/>
            </a:xfrm>
            <a:custGeom>
              <a:avLst/>
              <a:gdLst>
                <a:gd name="T0" fmla="*/ 2 w 6"/>
                <a:gd name="T1" fmla="*/ 1 h 8"/>
                <a:gd name="T2" fmla="*/ 4 w 6"/>
                <a:gd name="T3" fmla="*/ 6 h 8"/>
                <a:gd name="T4" fmla="*/ 5 w 6"/>
                <a:gd name="T5" fmla="*/ 6 h 8"/>
                <a:gd name="T6" fmla="*/ 5 w 6"/>
                <a:gd name="T7" fmla="*/ 0 h 8"/>
                <a:gd name="T8" fmla="*/ 6 w 6"/>
                <a:gd name="T9" fmla="*/ 0 h 8"/>
                <a:gd name="T10" fmla="*/ 6 w 6"/>
                <a:gd name="T11" fmla="*/ 8 h 8"/>
                <a:gd name="T12" fmla="*/ 5 w 6"/>
                <a:gd name="T13" fmla="*/ 8 h 8"/>
                <a:gd name="T14" fmla="*/ 4 w 6"/>
                <a:gd name="T15" fmla="*/ 8 h 8"/>
                <a:gd name="T16" fmla="*/ 1 w 6"/>
                <a:gd name="T17" fmla="*/ 3 h 8"/>
                <a:gd name="T18" fmla="*/ 1 w 6"/>
                <a:gd name="T19" fmla="*/ 2 h 8"/>
                <a:gd name="T20" fmla="*/ 1 w 6"/>
                <a:gd name="T21" fmla="*/ 3 h 8"/>
                <a:gd name="T22" fmla="*/ 1 w 6"/>
                <a:gd name="T23" fmla="*/ 8 h 8"/>
                <a:gd name="T24" fmla="*/ 0 w 6"/>
                <a:gd name="T25" fmla="*/ 8 h 8"/>
                <a:gd name="T26" fmla="*/ 0 w 6"/>
                <a:gd name="T27" fmla="*/ 0 h 8"/>
                <a:gd name="T28" fmla="*/ 1 w 6"/>
                <a:gd name="T29" fmla="*/ 0 h 8"/>
                <a:gd name="T30" fmla="*/ 2 w 6"/>
                <a:gd name="T31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" h="8">
                  <a:moveTo>
                    <a:pt x="2" y="1"/>
                  </a:moveTo>
                  <a:lnTo>
                    <a:pt x="4" y="6"/>
                  </a:lnTo>
                  <a:lnTo>
                    <a:pt x="5" y="6"/>
                  </a:lnTo>
                  <a:lnTo>
                    <a:pt x="5" y="0"/>
                  </a:lnTo>
                  <a:lnTo>
                    <a:pt x="6" y="0"/>
                  </a:lnTo>
                  <a:lnTo>
                    <a:pt x="6" y="8"/>
                  </a:lnTo>
                  <a:lnTo>
                    <a:pt x="5" y="8"/>
                  </a:lnTo>
                  <a:cubicBezTo>
                    <a:pt x="5" y="8"/>
                    <a:pt x="4" y="8"/>
                    <a:pt x="4" y="8"/>
                  </a:cubicBezTo>
                  <a:lnTo>
                    <a:pt x="1" y="3"/>
                  </a:lnTo>
                  <a:lnTo>
                    <a:pt x="1" y="2"/>
                  </a:lnTo>
                  <a:lnTo>
                    <a:pt x="1" y="3"/>
                  </a:lnTo>
                  <a:lnTo>
                    <a:pt x="1" y="8"/>
                  </a:lnTo>
                  <a:lnTo>
                    <a:pt x="0" y="8"/>
                  </a:lnTo>
                  <a:cubicBezTo>
                    <a:pt x="0" y="6"/>
                    <a:pt x="0" y="3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44" name="Freeform 28">
              <a:extLst>
                <a:ext uri="{FF2B5EF4-FFF2-40B4-BE49-F238E27FC236}">
                  <a16:creationId xmlns:a16="http://schemas.microsoft.com/office/drawing/2014/main" xmlns="" id="{66057DD1-0346-4F68-AF25-22AAFA3B734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8519" y="2522"/>
              <a:ext cx="125" cy="215"/>
            </a:xfrm>
            <a:custGeom>
              <a:avLst/>
              <a:gdLst>
                <a:gd name="T0" fmla="*/ 0 w 5"/>
                <a:gd name="T1" fmla="*/ 0 h 8"/>
                <a:gd name="T2" fmla="*/ 2 w 5"/>
                <a:gd name="T3" fmla="*/ 0 h 8"/>
                <a:gd name="T4" fmla="*/ 4 w 5"/>
                <a:gd name="T5" fmla="*/ 1 h 8"/>
                <a:gd name="T6" fmla="*/ 5 w 5"/>
                <a:gd name="T7" fmla="*/ 3 h 8"/>
                <a:gd name="T8" fmla="*/ 4 w 5"/>
                <a:gd name="T9" fmla="*/ 5 h 8"/>
                <a:gd name="T10" fmla="*/ 2 w 5"/>
                <a:gd name="T11" fmla="*/ 5 h 8"/>
                <a:gd name="T12" fmla="*/ 1 w 5"/>
                <a:gd name="T13" fmla="*/ 5 h 8"/>
                <a:gd name="T14" fmla="*/ 1 w 5"/>
                <a:gd name="T15" fmla="*/ 8 h 8"/>
                <a:gd name="T16" fmla="*/ 0 w 5"/>
                <a:gd name="T17" fmla="*/ 8 h 8"/>
                <a:gd name="T18" fmla="*/ 0 w 5"/>
                <a:gd name="T19" fmla="*/ 1 h 8"/>
                <a:gd name="T20" fmla="*/ 0 w 5"/>
                <a:gd name="T21" fmla="*/ 0 h 8"/>
                <a:gd name="T22" fmla="*/ 1 w 5"/>
                <a:gd name="T23" fmla="*/ 2 h 8"/>
                <a:gd name="T24" fmla="*/ 1 w 5"/>
                <a:gd name="T25" fmla="*/ 4 h 8"/>
                <a:gd name="T26" fmla="*/ 2 w 5"/>
                <a:gd name="T27" fmla="*/ 4 h 8"/>
                <a:gd name="T28" fmla="*/ 3 w 5"/>
                <a:gd name="T29" fmla="*/ 4 h 8"/>
                <a:gd name="T30" fmla="*/ 4 w 5"/>
                <a:gd name="T31" fmla="*/ 3 h 8"/>
                <a:gd name="T32" fmla="*/ 3 w 5"/>
                <a:gd name="T33" fmla="*/ 2 h 8"/>
                <a:gd name="T34" fmla="*/ 2 w 5"/>
                <a:gd name="T35" fmla="*/ 2 h 8"/>
                <a:gd name="T36" fmla="*/ 1 w 5"/>
                <a:gd name="T37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8">
                  <a:moveTo>
                    <a:pt x="0" y="0"/>
                  </a:moveTo>
                  <a:lnTo>
                    <a:pt x="2" y="0"/>
                  </a:lnTo>
                  <a:cubicBezTo>
                    <a:pt x="3" y="0"/>
                    <a:pt x="4" y="1"/>
                    <a:pt x="4" y="1"/>
                  </a:cubicBezTo>
                  <a:cubicBezTo>
                    <a:pt x="5" y="1"/>
                    <a:pt x="5" y="2"/>
                    <a:pt x="5" y="3"/>
                  </a:cubicBezTo>
                  <a:cubicBezTo>
                    <a:pt x="5" y="4"/>
                    <a:pt x="5" y="4"/>
                    <a:pt x="4" y="5"/>
                  </a:cubicBezTo>
                  <a:cubicBezTo>
                    <a:pt x="4" y="5"/>
                    <a:pt x="3" y="5"/>
                    <a:pt x="2" y="5"/>
                  </a:cubicBezTo>
                  <a:lnTo>
                    <a:pt x="1" y="5"/>
                  </a:lnTo>
                  <a:lnTo>
                    <a:pt x="1" y="8"/>
                  </a:lnTo>
                  <a:lnTo>
                    <a:pt x="0" y="8"/>
                  </a:lnTo>
                  <a:cubicBezTo>
                    <a:pt x="0" y="6"/>
                    <a:pt x="0" y="3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  <a:moveTo>
                    <a:pt x="1" y="2"/>
                  </a:moveTo>
                  <a:lnTo>
                    <a:pt x="1" y="4"/>
                  </a:lnTo>
                  <a:lnTo>
                    <a:pt x="2" y="4"/>
                  </a:lnTo>
                  <a:cubicBezTo>
                    <a:pt x="3" y="4"/>
                    <a:pt x="3" y="4"/>
                    <a:pt x="3" y="4"/>
                  </a:cubicBezTo>
                  <a:cubicBezTo>
                    <a:pt x="4" y="4"/>
                    <a:pt x="4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3" y="2"/>
                    <a:pt x="3" y="2"/>
                    <a:pt x="2" y="2"/>
                  </a:cubicBezTo>
                  <a:lnTo>
                    <a:pt x="1" y="2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45" name="Freeform 29">
              <a:extLst>
                <a:ext uri="{FF2B5EF4-FFF2-40B4-BE49-F238E27FC236}">
                  <a16:creationId xmlns:a16="http://schemas.microsoft.com/office/drawing/2014/main" xmlns="" id="{FDAC81AC-2B2C-4FC1-B508-7DCEEACB0F41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8882" y="2522"/>
              <a:ext cx="186" cy="215"/>
            </a:xfrm>
            <a:custGeom>
              <a:avLst/>
              <a:gdLst>
                <a:gd name="T0" fmla="*/ 4 w 7"/>
                <a:gd name="T1" fmla="*/ 0 h 8"/>
                <a:gd name="T2" fmla="*/ 6 w 7"/>
                <a:gd name="T3" fmla="*/ 1 h 8"/>
                <a:gd name="T4" fmla="*/ 7 w 7"/>
                <a:gd name="T5" fmla="*/ 4 h 8"/>
                <a:gd name="T6" fmla="*/ 6 w 7"/>
                <a:gd name="T7" fmla="*/ 7 h 8"/>
                <a:gd name="T8" fmla="*/ 4 w 7"/>
                <a:gd name="T9" fmla="*/ 8 h 8"/>
                <a:gd name="T10" fmla="*/ 1 w 7"/>
                <a:gd name="T11" fmla="*/ 7 h 8"/>
                <a:gd name="T12" fmla="*/ 0 w 7"/>
                <a:gd name="T13" fmla="*/ 4 h 8"/>
                <a:gd name="T14" fmla="*/ 1 w 7"/>
                <a:gd name="T15" fmla="*/ 1 h 8"/>
                <a:gd name="T16" fmla="*/ 4 w 7"/>
                <a:gd name="T17" fmla="*/ 0 h 8"/>
                <a:gd name="T18" fmla="*/ 4 w 7"/>
                <a:gd name="T19" fmla="*/ 1 h 8"/>
                <a:gd name="T20" fmla="*/ 2 w 7"/>
                <a:gd name="T21" fmla="*/ 2 h 8"/>
                <a:gd name="T22" fmla="*/ 2 w 7"/>
                <a:gd name="T23" fmla="*/ 4 h 8"/>
                <a:gd name="T24" fmla="*/ 2 w 7"/>
                <a:gd name="T25" fmla="*/ 6 h 8"/>
                <a:gd name="T26" fmla="*/ 4 w 7"/>
                <a:gd name="T27" fmla="*/ 7 h 8"/>
                <a:gd name="T28" fmla="*/ 5 w 7"/>
                <a:gd name="T29" fmla="*/ 6 h 8"/>
                <a:gd name="T30" fmla="*/ 6 w 7"/>
                <a:gd name="T31" fmla="*/ 4 h 8"/>
                <a:gd name="T32" fmla="*/ 5 w 7"/>
                <a:gd name="T33" fmla="*/ 2 h 8"/>
                <a:gd name="T34" fmla="*/ 4 w 7"/>
                <a:gd name="T35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" h="8">
                  <a:moveTo>
                    <a:pt x="4" y="0"/>
                  </a:moveTo>
                  <a:cubicBezTo>
                    <a:pt x="5" y="0"/>
                    <a:pt x="6" y="1"/>
                    <a:pt x="6" y="1"/>
                  </a:cubicBezTo>
                  <a:cubicBezTo>
                    <a:pt x="7" y="2"/>
                    <a:pt x="7" y="3"/>
                    <a:pt x="7" y="4"/>
                  </a:cubicBezTo>
                  <a:cubicBezTo>
                    <a:pt x="7" y="6"/>
                    <a:pt x="7" y="7"/>
                    <a:pt x="6" y="7"/>
                  </a:cubicBezTo>
                  <a:cubicBezTo>
                    <a:pt x="6" y="8"/>
                    <a:pt x="5" y="8"/>
                    <a:pt x="4" y="8"/>
                  </a:cubicBezTo>
                  <a:cubicBezTo>
                    <a:pt x="2" y="8"/>
                    <a:pt x="2" y="8"/>
                    <a:pt x="1" y="7"/>
                  </a:cubicBezTo>
                  <a:cubicBezTo>
                    <a:pt x="0" y="7"/>
                    <a:pt x="0" y="6"/>
                    <a:pt x="0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1"/>
                    <a:pt x="2" y="0"/>
                    <a:pt x="4" y="0"/>
                  </a:cubicBezTo>
                  <a:close/>
                  <a:moveTo>
                    <a:pt x="4" y="1"/>
                  </a:moveTo>
                  <a:cubicBezTo>
                    <a:pt x="3" y="1"/>
                    <a:pt x="2" y="2"/>
                    <a:pt x="2" y="2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5"/>
                    <a:pt x="2" y="6"/>
                    <a:pt x="2" y="6"/>
                  </a:cubicBezTo>
                  <a:cubicBezTo>
                    <a:pt x="2" y="7"/>
                    <a:pt x="3" y="7"/>
                    <a:pt x="4" y="7"/>
                  </a:cubicBezTo>
                  <a:cubicBezTo>
                    <a:pt x="4" y="7"/>
                    <a:pt x="5" y="7"/>
                    <a:pt x="5" y="6"/>
                  </a:cubicBezTo>
                  <a:cubicBezTo>
                    <a:pt x="6" y="6"/>
                    <a:pt x="6" y="5"/>
                    <a:pt x="6" y="4"/>
                  </a:cubicBezTo>
                  <a:cubicBezTo>
                    <a:pt x="6" y="3"/>
                    <a:pt x="6" y="3"/>
                    <a:pt x="5" y="2"/>
                  </a:cubicBezTo>
                  <a:cubicBezTo>
                    <a:pt x="5" y="2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46" name="Freeform 30">
              <a:extLst>
                <a:ext uri="{FF2B5EF4-FFF2-40B4-BE49-F238E27FC236}">
                  <a16:creationId xmlns:a16="http://schemas.microsoft.com/office/drawing/2014/main" xmlns="" id="{39D7AC7D-F975-43BA-B4BF-1722072DC23F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8699" y="2522"/>
              <a:ext cx="156" cy="215"/>
            </a:xfrm>
            <a:custGeom>
              <a:avLst/>
              <a:gdLst>
                <a:gd name="T0" fmla="*/ 0 w 6"/>
                <a:gd name="T1" fmla="*/ 0 h 8"/>
                <a:gd name="T2" fmla="*/ 3 w 6"/>
                <a:gd name="T3" fmla="*/ 0 h 8"/>
                <a:gd name="T4" fmla="*/ 5 w 6"/>
                <a:gd name="T5" fmla="*/ 1 h 8"/>
                <a:gd name="T6" fmla="*/ 6 w 6"/>
                <a:gd name="T7" fmla="*/ 2 h 8"/>
                <a:gd name="T8" fmla="*/ 5 w 6"/>
                <a:gd name="T9" fmla="*/ 4 h 8"/>
                <a:gd name="T10" fmla="*/ 4 w 6"/>
                <a:gd name="T11" fmla="*/ 4 h 8"/>
                <a:gd name="T12" fmla="*/ 4 w 6"/>
                <a:gd name="T13" fmla="*/ 5 h 8"/>
                <a:gd name="T14" fmla="*/ 5 w 6"/>
                <a:gd name="T15" fmla="*/ 6 h 8"/>
                <a:gd name="T16" fmla="*/ 6 w 6"/>
                <a:gd name="T17" fmla="*/ 8 h 8"/>
                <a:gd name="T18" fmla="*/ 4 w 6"/>
                <a:gd name="T19" fmla="*/ 8 h 8"/>
                <a:gd name="T20" fmla="*/ 3 w 6"/>
                <a:gd name="T21" fmla="*/ 6 h 8"/>
                <a:gd name="T22" fmla="*/ 3 w 6"/>
                <a:gd name="T23" fmla="*/ 5 h 8"/>
                <a:gd name="T24" fmla="*/ 2 w 6"/>
                <a:gd name="T25" fmla="*/ 5 h 8"/>
                <a:gd name="T26" fmla="*/ 2 w 6"/>
                <a:gd name="T27" fmla="*/ 8 h 8"/>
                <a:gd name="T28" fmla="*/ 0 w 6"/>
                <a:gd name="T29" fmla="*/ 8 h 8"/>
                <a:gd name="T30" fmla="*/ 0 w 6"/>
                <a:gd name="T31" fmla="*/ 1 h 8"/>
                <a:gd name="T32" fmla="*/ 0 w 6"/>
                <a:gd name="T33" fmla="*/ 0 h 8"/>
                <a:gd name="T34" fmla="*/ 2 w 6"/>
                <a:gd name="T35" fmla="*/ 2 h 8"/>
                <a:gd name="T36" fmla="*/ 2 w 6"/>
                <a:gd name="T37" fmla="*/ 4 h 8"/>
                <a:gd name="T38" fmla="*/ 4 w 6"/>
                <a:gd name="T39" fmla="*/ 4 h 8"/>
                <a:gd name="T40" fmla="*/ 4 w 6"/>
                <a:gd name="T41" fmla="*/ 3 h 8"/>
                <a:gd name="T42" fmla="*/ 4 w 6"/>
                <a:gd name="T43" fmla="*/ 2 h 8"/>
                <a:gd name="T44" fmla="*/ 2 w 6"/>
                <a:gd name="T45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lnTo>
                    <a:pt x="3" y="0"/>
                  </a:lnTo>
                  <a:cubicBezTo>
                    <a:pt x="4" y="0"/>
                    <a:pt x="4" y="1"/>
                    <a:pt x="5" y="1"/>
                  </a:cubicBezTo>
                  <a:cubicBezTo>
                    <a:pt x="5" y="1"/>
                    <a:pt x="6" y="2"/>
                    <a:pt x="6" y="2"/>
                  </a:cubicBezTo>
                  <a:cubicBezTo>
                    <a:pt x="6" y="3"/>
                    <a:pt x="5" y="3"/>
                    <a:pt x="5" y="4"/>
                  </a:cubicBezTo>
                  <a:cubicBezTo>
                    <a:pt x="5" y="4"/>
                    <a:pt x="4" y="4"/>
                    <a:pt x="4" y="4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5" y="5"/>
                    <a:pt x="5" y="5"/>
                    <a:pt x="5" y="6"/>
                  </a:cubicBezTo>
                  <a:lnTo>
                    <a:pt x="6" y="8"/>
                  </a:lnTo>
                  <a:lnTo>
                    <a:pt x="4" y="8"/>
                  </a:lnTo>
                  <a:lnTo>
                    <a:pt x="3" y="6"/>
                  </a:lnTo>
                  <a:cubicBezTo>
                    <a:pt x="3" y="6"/>
                    <a:pt x="3" y="5"/>
                    <a:pt x="3" y="5"/>
                  </a:cubicBezTo>
                  <a:cubicBezTo>
                    <a:pt x="3" y="5"/>
                    <a:pt x="3" y="5"/>
                    <a:pt x="2" y="5"/>
                  </a:cubicBezTo>
                  <a:lnTo>
                    <a:pt x="2" y="8"/>
                  </a:lnTo>
                  <a:lnTo>
                    <a:pt x="0" y="8"/>
                  </a:lnTo>
                  <a:cubicBezTo>
                    <a:pt x="0" y="6"/>
                    <a:pt x="0" y="3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  <a:moveTo>
                    <a:pt x="2" y="2"/>
                  </a:moveTo>
                  <a:lnTo>
                    <a:pt x="2" y="4"/>
                  </a:lnTo>
                  <a:cubicBezTo>
                    <a:pt x="3" y="4"/>
                    <a:pt x="3" y="4"/>
                    <a:pt x="4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3" y="2"/>
                    <a:pt x="2" y="2"/>
                  </a:cubicBez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47" name="Freeform 31">
              <a:extLst>
                <a:ext uri="{FF2B5EF4-FFF2-40B4-BE49-F238E27FC236}">
                  <a16:creationId xmlns:a16="http://schemas.microsoft.com/office/drawing/2014/main" xmlns="" id="{01D46F8E-5AFE-4E9C-ADA3-2F4254D1EA9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9120" y="2522"/>
              <a:ext cx="130" cy="215"/>
            </a:xfrm>
            <a:custGeom>
              <a:avLst/>
              <a:gdLst>
                <a:gd name="T0" fmla="*/ 0 w 5"/>
                <a:gd name="T1" fmla="*/ 0 h 8"/>
                <a:gd name="T2" fmla="*/ 2 w 5"/>
                <a:gd name="T3" fmla="*/ 0 h 8"/>
                <a:gd name="T4" fmla="*/ 4 w 5"/>
                <a:gd name="T5" fmla="*/ 1 h 8"/>
                <a:gd name="T6" fmla="*/ 5 w 5"/>
                <a:gd name="T7" fmla="*/ 3 h 8"/>
                <a:gd name="T8" fmla="*/ 4 w 5"/>
                <a:gd name="T9" fmla="*/ 5 h 8"/>
                <a:gd name="T10" fmla="*/ 2 w 5"/>
                <a:gd name="T11" fmla="*/ 5 h 8"/>
                <a:gd name="T12" fmla="*/ 1 w 5"/>
                <a:gd name="T13" fmla="*/ 5 h 8"/>
                <a:gd name="T14" fmla="*/ 1 w 5"/>
                <a:gd name="T15" fmla="*/ 8 h 8"/>
                <a:gd name="T16" fmla="*/ 0 w 5"/>
                <a:gd name="T17" fmla="*/ 8 h 8"/>
                <a:gd name="T18" fmla="*/ 0 w 5"/>
                <a:gd name="T19" fmla="*/ 1 h 8"/>
                <a:gd name="T20" fmla="*/ 0 w 5"/>
                <a:gd name="T21" fmla="*/ 0 h 8"/>
                <a:gd name="T22" fmla="*/ 1 w 5"/>
                <a:gd name="T23" fmla="*/ 2 h 8"/>
                <a:gd name="T24" fmla="*/ 1 w 5"/>
                <a:gd name="T25" fmla="*/ 4 h 8"/>
                <a:gd name="T26" fmla="*/ 2 w 5"/>
                <a:gd name="T27" fmla="*/ 4 h 8"/>
                <a:gd name="T28" fmla="*/ 3 w 5"/>
                <a:gd name="T29" fmla="*/ 4 h 8"/>
                <a:gd name="T30" fmla="*/ 3 w 5"/>
                <a:gd name="T31" fmla="*/ 3 h 8"/>
                <a:gd name="T32" fmla="*/ 3 w 5"/>
                <a:gd name="T33" fmla="*/ 2 h 8"/>
                <a:gd name="T34" fmla="*/ 2 w 5"/>
                <a:gd name="T35" fmla="*/ 2 h 8"/>
                <a:gd name="T36" fmla="*/ 1 w 5"/>
                <a:gd name="T37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" h="8">
                  <a:moveTo>
                    <a:pt x="0" y="0"/>
                  </a:moveTo>
                  <a:lnTo>
                    <a:pt x="2" y="0"/>
                  </a:lnTo>
                  <a:cubicBezTo>
                    <a:pt x="3" y="0"/>
                    <a:pt x="4" y="1"/>
                    <a:pt x="4" y="1"/>
                  </a:cubicBezTo>
                  <a:cubicBezTo>
                    <a:pt x="5" y="1"/>
                    <a:pt x="5" y="2"/>
                    <a:pt x="5" y="3"/>
                  </a:cubicBezTo>
                  <a:cubicBezTo>
                    <a:pt x="5" y="4"/>
                    <a:pt x="5" y="4"/>
                    <a:pt x="4" y="5"/>
                  </a:cubicBezTo>
                  <a:cubicBezTo>
                    <a:pt x="4" y="5"/>
                    <a:pt x="3" y="5"/>
                    <a:pt x="2" y="5"/>
                  </a:cubicBezTo>
                  <a:lnTo>
                    <a:pt x="1" y="5"/>
                  </a:lnTo>
                  <a:lnTo>
                    <a:pt x="1" y="8"/>
                  </a:lnTo>
                  <a:lnTo>
                    <a:pt x="0" y="8"/>
                  </a:lnTo>
                  <a:cubicBezTo>
                    <a:pt x="0" y="6"/>
                    <a:pt x="0" y="3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  <a:moveTo>
                    <a:pt x="1" y="2"/>
                  </a:moveTo>
                  <a:lnTo>
                    <a:pt x="1" y="4"/>
                  </a:lnTo>
                  <a:lnTo>
                    <a:pt x="2" y="4"/>
                  </a:lnTo>
                  <a:cubicBezTo>
                    <a:pt x="2" y="4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2" y="2"/>
                    <a:pt x="2" y="2"/>
                  </a:cubicBezTo>
                  <a:lnTo>
                    <a:pt x="1" y="2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48" name="Freeform 32">
              <a:extLst>
                <a:ext uri="{FF2B5EF4-FFF2-40B4-BE49-F238E27FC236}">
                  <a16:creationId xmlns:a16="http://schemas.microsoft.com/office/drawing/2014/main" xmlns="" id="{17F70E90-8F22-41E0-A233-3832B8EA3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4" y="2522"/>
              <a:ext cx="135" cy="215"/>
            </a:xfrm>
            <a:custGeom>
              <a:avLst/>
              <a:gdLst>
                <a:gd name="T0" fmla="*/ 1 w 5"/>
                <a:gd name="T1" fmla="*/ 0 h 8"/>
                <a:gd name="T2" fmla="*/ 5 w 5"/>
                <a:gd name="T3" fmla="*/ 0 h 8"/>
                <a:gd name="T4" fmla="*/ 5 w 5"/>
                <a:gd name="T5" fmla="*/ 2 h 8"/>
                <a:gd name="T6" fmla="*/ 2 w 5"/>
                <a:gd name="T7" fmla="*/ 2 h 8"/>
                <a:gd name="T8" fmla="*/ 2 w 5"/>
                <a:gd name="T9" fmla="*/ 4 h 8"/>
                <a:gd name="T10" fmla="*/ 5 w 5"/>
                <a:gd name="T11" fmla="*/ 4 h 8"/>
                <a:gd name="T12" fmla="*/ 5 w 5"/>
                <a:gd name="T13" fmla="*/ 5 h 8"/>
                <a:gd name="T14" fmla="*/ 2 w 5"/>
                <a:gd name="T15" fmla="*/ 5 h 8"/>
                <a:gd name="T16" fmla="*/ 2 w 5"/>
                <a:gd name="T17" fmla="*/ 7 h 8"/>
                <a:gd name="T18" fmla="*/ 5 w 5"/>
                <a:gd name="T19" fmla="*/ 7 h 8"/>
                <a:gd name="T20" fmla="*/ 5 w 5"/>
                <a:gd name="T21" fmla="*/ 8 h 8"/>
                <a:gd name="T22" fmla="*/ 1 w 5"/>
                <a:gd name="T23" fmla="*/ 8 h 8"/>
                <a:gd name="T24" fmla="*/ 0 w 5"/>
                <a:gd name="T25" fmla="*/ 8 h 8"/>
                <a:gd name="T26" fmla="*/ 0 w 5"/>
                <a:gd name="T27" fmla="*/ 1 h 8"/>
                <a:gd name="T28" fmla="*/ 1 w 5"/>
                <a:gd name="T2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">
                  <a:moveTo>
                    <a:pt x="1" y="0"/>
                  </a:moveTo>
                  <a:lnTo>
                    <a:pt x="5" y="0"/>
                  </a:lnTo>
                  <a:lnTo>
                    <a:pt x="5" y="2"/>
                  </a:lnTo>
                  <a:lnTo>
                    <a:pt x="2" y="2"/>
                  </a:lnTo>
                  <a:lnTo>
                    <a:pt x="2" y="4"/>
                  </a:lnTo>
                  <a:lnTo>
                    <a:pt x="5" y="4"/>
                  </a:lnTo>
                  <a:lnTo>
                    <a:pt x="5" y="5"/>
                  </a:lnTo>
                  <a:lnTo>
                    <a:pt x="2" y="5"/>
                  </a:lnTo>
                  <a:lnTo>
                    <a:pt x="2" y="7"/>
                  </a:lnTo>
                  <a:lnTo>
                    <a:pt x="5" y="7"/>
                  </a:lnTo>
                  <a:lnTo>
                    <a:pt x="5" y="8"/>
                  </a:lnTo>
                  <a:cubicBezTo>
                    <a:pt x="4" y="8"/>
                    <a:pt x="2" y="8"/>
                    <a:pt x="1" y="8"/>
                  </a:cubicBezTo>
                  <a:cubicBezTo>
                    <a:pt x="1" y="8"/>
                    <a:pt x="0" y="8"/>
                    <a:pt x="0" y="8"/>
                  </a:cubicBezTo>
                  <a:lnTo>
                    <a:pt x="0" y="1"/>
                  </a:lnTo>
                  <a:cubicBezTo>
                    <a:pt x="0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49" name="Freeform 33">
              <a:extLst>
                <a:ext uri="{FF2B5EF4-FFF2-40B4-BE49-F238E27FC236}">
                  <a16:creationId xmlns:a16="http://schemas.microsoft.com/office/drawing/2014/main" xmlns="" id="{DE31FE74-D4FB-46D0-91C5-D7E2923880EB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9460" y="2522"/>
              <a:ext cx="156" cy="215"/>
            </a:xfrm>
            <a:custGeom>
              <a:avLst/>
              <a:gdLst>
                <a:gd name="T0" fmla="*/ 0 w 6"/>
                <a:gd name="T1" fmla="*/ 0 h 8"/>
                <a:gd name="T2" fmla="*/ 2 w 6"/>
                <a:gd name="T3" fmla="*/ 0 h 8"/>
                <a:gd name="T4" fmla="*/ 5 w 6"/>
                <a:gd name="T5" fmla="*/ 1 h 8"/>
                <a:gd name="T6" fmla="*/ 5 w 6"/>
                <a:gd name="T7" fmla="*/ 2 h 8"/>
                <a:gd name="T8" fmla="*/ 5 w 6"/>
                <a:gd name="T9" fmla="*/ 4 h 8"/>
                <a:gd name="T10" fmla="*/ 4 w 6"/>
                <a:gd name="T11" fmla="*/ 4 h 8"/>
                <a:gd name="T12" fmla="*/ 4 w 6"/>
                <a:gd name="T13" fmla="*/ 5 h 8"/>
                <a:gd name="T14" fmla="*/ 5 w 6"/>
                <a:gd name="T15" fmla="*/ 6 h 8"/>
                <a:gd name="T16" fmla="*/ 6 w 6"/>
                <a:gd name="T17" fmla="*/ 8 h 8"/>
                <a:gd name="T18" fmla="*/ 4 w 6"/>
                <a:gd name="T19" fmla="*/ 8 h 8"/>
                <a:gd name="T20" fmla="*/ 3 w 6"/>
                <a:gd name="T21" fmla="*/ 6 h 8"/>
                <a:gd name="T22" fmla="*/ 3 w 6"/>
                <a:gd name="T23" fmla="*/ 5 h 8"/>
                <a:gd name="T24" fmla="*/ 2 w 6"/>
                <a:gd name="T25" fmla="*/ 5 h 8"/>
                <a:gd name="T26" fmla="*/ 1 w 6"/>
                <a:gd name="T27" fmla="*/ 5 h 8"/>
                <a:gd name="T28" fmla="*/ 1 w 6"/>
                <a:gd name="T29" fmla="*/ 8 h 8"/>
                <a:gd name="T30" fmla="*/ 0 w 6"/>
                <a:gd name="T31" fmla="*/ 8 h 8"/>
                <a:gd name="T32" fmla="*/ 0 w 6"/>
                <a:gd name="T33" fmla="*/ 1 h 8"/>
                <a:gd name="T34" fmla="*/ 0 w 6"/>
                <a:gd name="T35" fmla="*/ 0 h 8"/>
                <a:gd name="T36" fmla="*/ 1 w 6"/>
                <a:gd name="T37" fmla="*/ 2 h 8"/>
                <a:gd name="T38" fmla="*/ 1 w 6"/>
                <a:gd name="T39" fmla="*/ 4 h 8"/>
                <a:gd name="T40" fmla="*/ 2 w 6"/>
                <a:gd name="T41" fmla="*/ 4 h 8"/>
                <a:gd name="T42" fmla="*/ 3 w 6"/>
                <a:gd name="T43" fmla="*/ 4 h 8"/>
                <a:gd name="T44" fmla="*/ 4 w 6"/>
                <a:gd name="T45" fmla="*/ 3 h 8"/>
                <a:gd name="T46" fmla="*/ 3 w 6"/>
                <a:gd name="T47" fmla="*/ 2 h 8"/>
                <a:gd name="T48" fmla="*/ 2 w 6"/>
                <a:gd name="T49" fmla="*/ 2 h 8"/>
                <a:gd name="T50" fmla="*/ 1 w 6"/>
                <a:gd name="T5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lnTo>
                    <a:pt x="2" y="0"/>
                  </a:lnTo>
                  <a:cubicBezTo>
                    <a:pt x="3" y="0"/>
                    <a:pt x="4" y="1"/>
                    <a:pt x="5" y="1"/>
                  </a:cubicBezTo>
                  <a:cubicBezTo>
                    <a:pt x="5" y="1"/>
                    <a:pt x="5" y="2"/>
                    <a:pt x="5" y="2"/>
                  </a:cubicBezTo>
                  <a:cubicBezTo>
                    <a:pt x="5" y="3"/>
                    <a:pt x="5" y="3"/>
                    <a:pt x="5" y="4"/>
                  </a:cubicBezTo>
                  <a:cubicBezTo>
                    <a:pt x="5" y="4"/>
                    <a:pt x="4" y="4"/>
                    <a:pt x="4" y="4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4" y="5"/>
                    <a:pt x="5" y="5"/>
                    <a:pt x="5" y="6"/>
                  </a:cubicBezTo>
                  <a:lnTo>
                    <a:pt x="6" y="8"/>
                  </a:lnTo>
                  <a:lnTo>
                    <a:pt x="4" y="8"/>
                  </a:lnTo>
                  <a:lnTo>
                    <a:pt x="3" y="6"/>
                  </a:lnTo>
                  <a:cubicBezTo>
                    <a:pt x="3" y="6"/>
                    <a:pt x="3" y="5"/>
                    <a:pt x="3" y="5"/>
                  </a:cubicBezTo>
                  <a:cubicBezTo>
                    <a:pt x="3" y="5"/>
                    <a:pt x="2" y="5"/>
                    <a:pt x="2" y="5"/>
                  </a:cubicBezTo>
                  <a:lnTo>
                    <a:pt x="1" y="5"/>
                  </a:lnTo>
                  <a:lnTo>
                    <a:pt x="1" y="8"/>
                  </a:lnTo>
                  <a:lnTo>
                    <a:pt x="0" y="8"/>
                  </a:lnTo>
                  <a:cubicBezTo>
                    <a:pt x="0" y="6"/>
                    <a:pt x="0" y="3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  <a:moveTo>
                    <a:pt x="1" y="2"/>
                  </a:moveTo>
                  <a:lnTo>
                    <a:pt x="1" y="4"/>
                  </a:lnTo>
                  <a:lnTo>
                    <a:pt x="2" y="4"/>
                  </a:lnTo>
                  <a:cubicBezTo>
                    <a:pt x="3" y="4"/>
                    <a:pt x="3" y="4"/>
                    <a:pt x="3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3" y="2"/>
                    <a:pt x="3" y="2"/>
                    <a:pt x="2" y="2"/>
                  </a:cubicBezTo>
                  <a:lnTo>
                    <a:pt x="1" y="2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50" name="Freeform 34">
              <a:extLst>
                <a:ext uri="{FF2B5EF4-FFF2-40B4-BE49-F238E27FC236}">
                  <a16:creationId xmlns:a16="http://schemas.microsoft.com/office/drawing/2014/main" xmlns="" id="{DAD631BE-5040-42E7-898A-1196FA7FF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16" y="2522"/>
              <a:ext cx="159" cy="215"/>
            </a:xfrm>
            <a:custGeom>
              <a:avLst/>
              <a:gdLst>
                <a:gd name="T0" fmla="*/ 0 w 6"/>
                <a:gd name="T1" fmla="*/ 0 h 8"/>
                <a:gd name="T2" fmla="*/ 6 w 6"/>
                <a:gd name="T3" fmla="*/ 0 h 8"/>
                <a:gd name="T4" fmla="*/ 6 w 6"/>
                <a:gd name="T5" fmla="*/ 2 h 8"/>
                <a:gd name="T6" fmla="*/ 4 w 6"/>
                <a:gd name="T7" fmla="*/ 2 h 8"/>
                <a:gd name="T8" fmla="*/ 4 w 6"/>
                <a:gd name="T9" fmla="*/ 8 h 8"/>
                <a:gd name="T10" fmla="*/ 2 w 6"/>
                <a:gd name="T11" fmla="*/ 8 h 8"/>
                <a:gd name="T12" fmla="*/ 2 w 6"/>
                <a:gd name="T13" fmla="*/ 2 h 8"/>
                <a:gd name="T14" fmla="*/ 0 w 6"/>
                <a:gd name="T15" fmla="*/ 2 h 8"/>
                <a:gd name="T16" fmla="*/ 0 w 6"/>
                <a:gd name="T1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lnTo>
                    <a:pt x="6" y="0"/>
                  </a:lnTo>
                  <a:lnTo>
                    <a:pt x="6" y="2"/>
                  </a:lnTo>
                  <a:lnTo>
                    <a:pt x="4" y="2"/>
                  </a:lnTo>
                  <a:lnTo>
                    <a:pt x="4" y="8"/>
                  </a:lnTo>
                  <a:lnTo>
                    <a:pt x="2" y="8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51" name="Freeform 35">
              <a:extLst>
                <a:ext uri="{FF2B5EF4-FFF2-40B4-BE49-F238E27FC236}">
                  <a16:creationId xmlns:a16="http://schemas.microsoft.com/office/drawing/2014/main" xmlns="" id="{868FC68B-ED54-43CD-B75E-ABFCE5D26F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02" y="2522"/>
              <a:ext cx="182" cy="215"/>
            </a:xfrm>
            <a:custGeom>
              <a:avLst/>
              <a:gdLst>
                <a:gd name="T0" fmla="*/ 0 w 7"/>
                <a:gd name="T1" fmla="*/ 0 h 8"/>
                <a:gd name="T2" fmla="*/ 1 w 7"/>
                <a:gd name="T3" fmla="*/ 0 h 8"/>
                <a:gd name="T4" fmla="*/ 1 w 7"/>
                <a:gd name="T5" fmla="*/ 1 h 8"/>
                <a:gd name="T6" fmla="*/ 3 w 7"/>
                <a:gd name="T7" fmla="*/ 4 h 8"/>
                <a:gd name="T8" fmla="*/ 5 w 7"/>
                <a:gd name="T9" fmla="*/ 1 h 8"/>
                <a:gd name="T10" fmla="*/ 5 w 7"/>
                <a:gd name="T11" fmla="*/ 0 h 8"/>
                <a:gd name="T12" fmla="*/ 7 w 7"/>
                <a:gd name="T13" fmla="*/ 0 h 8"/>
                <a:gd name="T14" fmla="*/ 4 w 7"/>
                <a:gd name="T15" fmla="*/ 5 h 8"/>
                <a:gd name="T16" fmla="*/ 4 w 7"/>
                <a:gd name="T17" fmla="*/ 8 h 8"/>
                <a:gd name="T18" fmla="*/ 2 w 7"/>
                <a:gd name="T19" fmla="*/ 8 h 8"/>
                <a:gd name="T20" fmla="*/ 2 w 7"/>
                <a:gd name="T21" fmla="*/ 5 h 8"/>
                <a:gd name="T22" fmla="*/ 0 w 7"/>
                <a:gd name="T2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" h="8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lnTo>
                    <a:pt x="3" y="4"/>
                  </a:lnTo>
                  <a:cubicBezTo>
                    <a:pt x="4" y="3"/>
                    <a:pt x="4" y="2"/>
                    <a:pt x="5" y="1"/>
                  </a:cubicBezTo>
                  <a:cubicBezTo>
                    <a:pt x="5" y="0"/>
                    <a:pt x="5" y="0"/>
                    <a:pt x="5" y="0"/>
                  </a:cubicBezTo>
                  <a:lnTo>
                    <a:pt x="7" y="0"/>
                  </a:lnTo>
                  <a:lnTo>
                    <a:pt x="4" y="5"/>
                  </a:lnTo>
                  <a:lnTo>
                    <a:pt x="4" y="8"/>
                  </a:lnTo>
                  <a:lnTo>
                    <a:pt x="2" y="8"/>
                  </a:lnTo>
                  <a:lnTo>
                    <a:pt x="2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52" name="Freeform 36">
              <a:extLst>
                <a:ext uri="{FF2B5EF4-FFF2-40B4-BE49-F238E27FC236}">
                  <a16:creationId xmlns:a16="http://schemas.microsoft.com/office/drawing/2014/main" xmlns="" id="{2E5297F2-35FA-4AE6-BE2B-FBD6DF03A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99" y="2522"/>
              <a:ext cx="159" cy="215"/>
            </a:xfrm>
            <a:custGeom>
              <a:avLst/>
              <a:gdLst>
                <a:gd name="T0" fmla="*/ 0 w 6"/>
                <a:gd name="T1" fmla="*/ 0 h 8"/>
                <a:gd name="T2" fmla="*/ 1 w 6"/>
                <a:gd name="T3" fmla="*/ 0 h 8"/>
                <a:gd name="T4" fmla="*/ 1 w 6"/>
                <a:gd name="T5" fmla="*/ 4 h 8"/>
                <a:gd name="T6" fmla="*/ 4 w 6"/>
                <a:gd name="T7" fmla="*/ 4 h 8"/>
                <a:gd name="T8" fmla="*/ 4 w 6"/>
                <a:gd name="T9" fmla="*/ 0 h 8"/>
                <a:gd name="T10" fmla="*/ 6 w 6"/>
                <a:gd name="T11" fmla="*/ 0 h 8"/>
                <a:gd name="T12" fmla="*/ 6 w 6"/>
                <a:gd name="T13" fmla="*/ 8 h 8"/>
                <a:gd name="T14" fmla="*/ 4 w 6"/>
                <a:gd name="T15" fmla="*/ 8 h 8"/>
                <a:gd name="T16" fmla="*/ 4 w 6"/>
                <a:gd name="T17" fmla="*/ 5 h 8"/>
                <a:gd name="T18" fmla="*/ 1 w 6"/>
                <a:gd name="T19" fmla="*/ 5 h 8"/>
                <a:gd name="T20" fmla="*/ 1 w 6"/>
                <a:gd name="T21" fmla="*/ 8 h 8"/>
                <a:gd name="T22" fmla="*/ 0 w 6"/>
                <a:gd name="T23" fmla="*/ 8 h 8"/>
                <a:gd name="T24" fmla="*/ 0 w 6"/>
                <a:gd name="T2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lnTo>
                    <a:pt x="1" y="0"/>
                  </a:lnTo>
                  <a:lnTo>
                    <a:pt x="1" y="4"/>
                  </a:lnTo>
                  <a:lnTo>
                    <a:pt x="4" y="4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8"/>
                  </a:lnTo>
                  <a:lnTo>
                    <a:pt x="4" y="8"/>
                  </a:lnTo>
                  <a:lnTo>
                    <a:pt x="4" y="5"/>
                  </a:lnTo>
                  <a:lnTo>
                    <a:pt x="1" y="5"/>
                  </a:lnTo>
                  <a:lnTo>
                    <a:pt x="1" y="8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53" name="Freeform 37">
              <a:extLst>
                <a:ext uri="{FF2B5EF4-FFF2-40B4-BE49-F238E27FC236}">
                  <a16:creationId xmlns:a16="http://schemas.microsoft.com/office/drawing/2014/main" xmlns="" id="{A3713F51-0D7A-4061-8A0D-C69EBB469560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6708" y="2522"/>
              <a:ext cx="207" cy="215"/>
            </a:xfrm>
            <a:custGeom>
              <a:avLst/>
              <a:gdLst>
                <a:gd name="T0" fmla="*/ 3 w 8"/>
                <a:gd name="T1" fmla="*/ 0 h 8"/>
                <a:gd name="T2" fmla="*/ 5 w 8"/>
                <a:gd name="T3" fmla="*/ 0 h 8"/>
                <a:gd name="T4" fmla="*/ 8 w 8"/>
                <a:gd name="T5" fmla="*/ 8 h 8"/>
                <a:gd name="T6" fmla="*/ 6 w 8"/>
                <a:gd name="T7" fmla="*/ 8 h 8"/>
                <a:gd name="T8" fmla="*/ 6 w 8"/>
                <a:gd name="T9" fmla="*/ 8 h 8"/>
                <a:gd name="T10" fmla="*/ 6 w 8"/>
                <a:gd name="T11" fmla="*/ 6 h 8"/>
                <a:gd name="T12" fmla="*/ 2 w 8"/>
                <a:gd name="T13" fmla="*/ 6 h 8"/>
                <a:gd name="T14" fmla="*/ 2 w 8"/>
                <a:gd name="T15" fmla="*/ 8 h 8"/>
                <a:gd name="T16" fmla="*/ 1 w 8"/>
                <a:gd name="T17" fmla="*/ 8 h 8"/>
                <a:gd name="T18" fmla="*/ 0 w 8"/>
                <a:gd name="T19" fmla="*/ 8 h 8"/>
                <a:gd name="T20" fmla="*/ 3 w 8"/>
                <a:gd name="T21" fmla="*/ 0 h 8"/>
                <a:gd name="T22" fmla="*/ 4 w 8"/>
                <a:gd name="T23" fmla="*/ 2 h 8"/>
                <a:gd name="T24" fmla="*/ 3 w 8"/>
                <a:gd name="T25" fmla="*/ 5 h 8"/>
                <a:gd name="T26" fmla="*/ 5 w 8"/>
                <a:gd name="T27" fmla="*/ 5 h 8"/>
                <a:gd name="T28" fmla="*/ 4 w 8"/>
                <a:gd name="T29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" h="8">
                  <a:moveTo>
                    <a:pt x="3" y="0"/>
                  </a:moveTo>
                  <a:lnTo>
                    <a:pt x="5" y="0"/>
                  </a:lnTo>
                  <a:lnTo>
                    <a:pt x="8" y="8"/>
                  </a:lnTo>
                  <a:cubicBezTo>
                    <a:pt x="7" y="8"/>
                    <a:pt x="7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lnTo>
                    <a:pt x="6" y="6"/>
                  </a:lnTo>
                  <a:lnTo>
                    <a:pt x="2" y="6"/>
                  </a:lnTo>
                  <a:cubicBezTo>
                    <a:pt x="2" y="7"/>
                    <a:pt x="2" y="7"/>
                    <a:pt x="2" y="8"/>
                  </a:cubicBezTo>
                  <a:cubicBezTo>
                    <a:pt x="1" y="8"/>
                    <a:pt x="1" y="8"/>
                    <a:pt x="1" y="8"/>
                  </a:cubicBezTo>
                  <a:lnTo>
                    <a:pt x="0" y="8"/>
                  </a:lnTo>
                  <a:lnTo>
                    <a:pt x="3" y="0"/>
                  </a:lnTo>
                  <a:close/>
                  <a:moveTo>
                    <a:pt x="4" y="2"/>
                  </a:moveTo>
                  <a:lnTo>
                    <a:pt x="3" y="5"/>
                  </a:lnTo>
                  <a:lnTo>
                    <a:pt x="5" y="5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54" name="Freeform 38">
              <a:extLst>
                <a:ext uri="{FF2B5EF4-FFF2-40B4-BE49-F238E27FC236}">
                  <a16:creationId xmlns:a16="http://schemas.microsoft.com/office/drawing/2014/main" xmlns="" id="{3026CF9B-27CD-40B9-8E36-A04D0C572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6" y="2522"/>
              <a:ext cx="156" cy="215"/>
            </a:xfrm>
            <a:custGeom>
              <a:avLst/>
              <a:gdLst>
                <a:gd name="T0" fmla="*/ 0 w 6"/>
                <a:gd name="T1" fmla="*/ 0 h 8"/>
                <a:gd name="T2" fmla="*/ 1 w 6"/>
                <a:gd name="T3" fmla="*/ 0 h 8"/>
                <a:gd name="T4" fmla="*/ 1 w 6"/>
                <a:gd name="T5" fmla="*/ 4 h 8"/>
                <a:gd name="T6" fmla="*/ 4 w 6"/>
                <a:gd name="T7" fmla="*/ 4 h 8"/>
                <a:gd name="T8" fmla="*/ 4 w 6"/>
                <a:gd name="T9" fmla="*/ 0 h 8"/>
                <a:gd name="T10" fmla="*/ 6 w 6"/>
                <a:gd name="T11" fmla="*/ 0 h 8"/>
                <a:gd name="T12" fmla="*/ 6 w 6"/>
                <a:gd name="T13" fmla="*/ 8 h 8"/>
                <a:gd name="T14" fmla="*/ 4 w 6"/>
                <a:gd name="T15" fmla="*/ 8 h 8"/>
                <a:gd name="T16" fmla="*/ 4 w 6"/>
                <a:gd name="T17" fmla="*/ 5 h 8"/>
                <a:gd name="T18" fmla="*/ 1 w 6"/>
                <a:gd name="T19" fmla="*/ 5 h 8"/>
                <a:gd name="T20" fmla="*/ 1 w 6"/>
                <a:gd name="T21" fmla="*/ 8 h 8"/>
                <a:gd name="T22" fmla="*/ 0 w 6"/>
                <a:gd name="T23" fmla="*/ 8 h 8"/>
                <a:gd name="T24" fmla="*/ 0 w 6"/>
                <a:gd name="T2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lnTo>
                    <a:pt x="1" y="0"/>
                  </a:lnTo>
                  <a:lnTo>
                    <a:pt x="1" y="4"/>
                  </a:lnTo>
                  <a:lnTo>
                    <a:pt x="4" y="4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8"/>
                  </a:lnTo>
                  <a:lnTo>
                    <a:pt x="4" y="8"/>
                  </a:lnTo>
                  <a:lnTo>
                    <a:pt x="4" y="5"/>
                  </a:lnTo>
                  <a:lnTo>
                    <a:pt x="1" y="5"/>
                  </a:lnTo>
                  <a:lnTo>
                    <a:pt x="1" y="8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55" name="Oval 39">
              <a:extLst>
                <a:ext uri="{FF2B5EF4-FFF2-40B4-BE49-F238E27FC236}">
                  <a16:creationId xmlns:a16="http://schemas.microsoft.com/office/drawing/2014/main" xmlns="" id="{8A0C8AA3-B58D-4591-B638-2E17FA4E5A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3" y="2711"/>
              <a:ext cx="5" cy="26"/>
            </a:xfrm>
            <a:prstGeom prst="ellipse">
              <a:avLst/>
            </a:pr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56" name="Freeform 40">
              <a:extLst>
                <a:ext uri="{FF2B5EF4-FFF2-40B4-BE49-F238E27FC236}">
                  <a16:creationId xmlns:a16="http://schemas.microsoft.com/office/drawing/2014/main" xmlns="" id="{233CB163-F4A3-4A22-B093-744565521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53" y="2522"/>
              <a:ext cx="207" cy="215"/>
            </a:xfrm>
            <a:custGeom>
              <a:avLst/>
              <a:gdLst>
                <a:gd name="T0" fmla="*/ 7 w 7"/>
                <a:gd name="T1" fmla="*/ 4 h 8"/>
                <a:gd name="T2" fmla="*/ 7 w 7"/>
                <a:gd name="T3" fmla="*/ 4 h 8"/>
                <a:gd name="T4" fmla="*/ 7 w 7"/>
                <a:gd name="T5" fmla="*/ 8 h 8"/>
                <a:gd name="T6" fmla="*/ 7 w 7"/>
                <a:gd name="T7" fmla="*/ 8 h 8"/>
                <a:gd name="T8" fmla="*/ 7 w 7"/>
                <a:gd name="T9" fmla="*/ 8 h 8"/>
                <a:gd name="T10" fmla="*/ 6 w 7"/>
                <a:gd name="T11" fmla="*/ 8 h 8"/>
                <a:gd name="T12" fmla="*/ 5 w 7"/>
                <a:gd name="T13" fmla="*/ 8 h 8"/>
                <a:gd name="T14" fmla="*/ 1 w 7"/>
                <a:gd name="T15" fmla="*/ 7 h 8"/>
                <a:gd name="T16" fmla="*/ 0 w 7"/>
                <a:gd name="T17" fmla="*/ 4 h 8"/>
                <a:gd name="T18" fmla="*/ 1 w 7"/>
                <a:gd name="T19" fmla="*/ 1 h 8"/>
                <a:gd name="T20" fmla="*/ 6 w 7"/>
                <a:gd name="T21" fmla="*/ 1 h 8"/>
                <a:gd name="T22" fmla="*/ 7 w 7"/>
                <a:gd name="T23" fmla="*/ 1 h 8"/>
                <a:gd name="T24" fmla="*/ 7 w 7"/>
                <a:gd name="T25" fmla="*/ 1 h 8"/>
                <a:gd name="T26" fmla="*/ 7 w 7"/>
                <a:gd name="T27" fmla="*/ 2 h 8"/>
                <a:gd name="T28" fmla="*/ 7 w 7"/>
                <a:gd name="T29" fmla="*/ 2 h 8"/>
                <a:gd name="T30" fmla="*/ 5 w 7"/>
                <a:gd name="T31" fmla="*/ 1 h 8"/>
                <a:gd name="T32" fmla="*/ 3 w 7"/>
                <a:gd name="T33" fmla="*/ 2 h 8"/>
                <a:gd name="T34" fmla="*/ 2 w 7"/>
                <a:gd name="T35" fmla="*/ 4 h 8"/>
                <a:gd name="T36" fmla="*/ 3 w 7"/>
                <a:gd name="T37" fmla="*/ 6 h 8"/>
                <a:gd name="T38" fmla="*/ 5 w 7"/>
                <a:gd name="T39" fmla="*/ 7 h 8"/>
                <a:gd name="T40" fmla="*/ 5 w 7"/>
                <a:gd name="T41" fmla="*/ 7 h 8"/>
                <a:gd name="T42" fmla="*/ 6 w 7"/>
                <a:gd name="T43" fmla="*/ 7 h 8"/>
                <a:gd name="T44" fmla="*/ 6 w 7"/>
                <a:gd name="T45" fmla="*/ 5 h 8"/>
                <a:gd name="T46" fmla="*/ 4 w 7"/>
                <a:gd name="T47" fmla="*/ 5 h 8"/>
                <a:gd name="T48" fmla="*/ 4 w 7"/>
                <a:gd name="T49" fmla="*/ 4 h 8"/>
                <a:gd name="T50" fmla="*/ 7 w 7"/>
                <a:gd name="T51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" h="8">
                  <a:moveTo>
                    <a:pt x="7" y="4"/>
                  </a:moveTo>
                  <a:cubicBezTo>
                    <a:pt x="7" y="4"/>
                    <a:pt x="7" y="4"/>
                    <a:pt x="7" y="4"/>
                  </a:cubicBezTo>
                  <a:cubicBezTo>
                    <a:pt x="7" y="5"/>
                    <a:pt x="7" y="6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3" y="8"/>
                    <a:pt x="2" y="8"/>
                    <a:pt x="1" y="7"/>
                  </a:cubicBezTo>
                  <a:cubicBezTo>
                    <a:pt x="1" y="7"/>
                    <a:pt x="0" y="6"/>
                    <a:pt x="0" y="4"/>
                  </a:cubicBezTo>
                  <a:cubicBezTo>
                    <a:pt x="0" y="3"/>
                    <a:pt x="1" y="2"/>
                    <a:pt x="1" y="1"/>
                  </a:cubicBezTo>
                  <a:cubicBezTo>
                    <a:pt x="3" y="0"/>
                    <a:pt x="5" y="0"/>
                    <a:pt x="6" y="1"/>
                  </a:cubicBezTo>
                  <a:lnTo>
                    <a:pt x="7" y="1"/>
                  </a:lnTo>
                  <a:cubicBezTo>
                    <a:pt x="7" y="1"/>
                    <a:pt x="7" y="1"/>
                    <a:pt x="7" y="1"/>
                  </a:cubicBezTo>
                  <a:lnTo>
                    <a:pt x="7" y="2"/>
                  </a:lnTo>
                  <a:cubicBezTo>
                    <a:pt x="7" y="2"/>
                    <a:pt x="7" y="2"/>
                    <a:pt x="7" y="2"/>
                  </a:cubicBezTo>
                  <a:cubicBezTo>
                    <a:pt x="6" y="2"/>
                    <a:pt x="5" y="1"/>
                    <a:pt x="5" y="1"/>
                  </a:cubicBezTo>
                  <a:cubicBezTo>
                    <a:pt x="4" y="1"/>
                    <a:pt x="3" y="2"/>
                    <a:pt x="3" y="2"/>
                  </a:cubicBezTo>
                  <a:cubicBezTo>
                    <a:pt x="2" y="3"/>
                    <a:pt x="2" y="4"/>
                    <a:pt x="2" y="4"/>
                  </a:cubicBezTo>
                  <a:cubicBezTo>
                    <a:pt x="2" y="5"/>
                    <a:pt x="2" y="6"/>
                    <a:pt x="3" y="6"/>
                  </a:cubicBezTo>
                  <a:cubicBezTo>
                    <a:pt x="3" y="7"/>
                    <a:pt x="4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6" y="7"/>
                    <a:pt x="6" y="7"/>
                  </a:cubicBezTo>
                  <a:lnTo>
                    <a:pt x="6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7" y="4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57" name="Freeform 41">
              <a:extLst>
                <a:ext uri="{FF2B5EF4-FFF2-40B4-BE49-F238E27FC236}">
                  <a16:creationId xmlns:a16="http://schemas.microsoft.com/office/drawing/2014/main" xmlns="" id="{35A2FD5C-403D-4EF9-8D66-57A4B6638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3" y="2522"/>
              <a:ext cx="181" cy="215"/>
            </a:xfrm>
            <a:custGeom>
              <a:avLst/>
              <a:gdLst>
                <a:gd name="T0" fmla="*/ 7 w 7"/>
                <a:gd name="T1" fmla="*/ 4 h 8"/>
                <a:gd name="T2" fmla="*/ 7 w 7"/>
                <a:gd name="T3" fmla="*/ 4 h 8"/>
                <a:gd name="T4" fmla="*/ 7 w 7"/>
                <a:gd name="T5" fmla="*/ 8 h 8"/>
                <a:gd name="T6" fmla="*/ 7 w 7"/>
                <a:gd name="T7" fmla="*/ 8 h 8"/>
                <a:gd name="T8" fmla="*/ 7 w 7"/>
                <a:gd name="T9" fmla="*/ 8 h 8"/>
                <a:gd name="T10" fmla="*/ 5 w 7"/>
                <a:gd name="T11" fmla="*/ 8 h 8"/>
                <a:gd name="T12" fmla="*/ 4 w 7"/>
                <a:gd name="T13" fmla="*/ 8 h 8"/>
                <a:gd name="T14" fmla="*/ 1 w 7"/>
                <a:gd name="T15" fmla="*/ 7 h 8"/>
                <a:gd name="T16" fmla="*/ 0 w 7"/>
                <a:gd name="T17" fmla="*/ 4 h 8"/>
                <a:gd name="T18" fmla="*/ 1 w 7"/>
                <a:gd name="T19" fmla="*/ 1 h 8"/>
                <a:gd name="T20" fmla="*/ 6 w 7"/>
                <a:gd name="T21" fmla="*/ 1 h 8"/>
                <a:gd name="T22" fmla="*/ 7 w 7"/>
                <a:gd name="T23" fmla="*/ 1 h 8"/>
                <a:gd name="T24" fmla="*/ 6 w 7"/>
                <a:gd name="T25" fmla="*/ 2 h 8"/>
                <a:gd name="T26" fmla="*/ 6 w 7"/>
                <a:gd name="T27" fmla="*/ 2 h 8"/>
                <a:gd name="T28" fmla="*/ 4 w 7"/>
                <a:gd name="T29" fmla="*/ 1 h 8"/>
                <a:gd name="T30" fmla="*/ 2 w 7"/>
                <a:gd name="T31" fmla="*/ 2 h 8"/>
                <a:gd name="T32" fmla="*/ 2 w 7"/>
                <a:gd name="T33" fmla="*/ 4 h 8"/>
                <a:gd name="T34" fmla="*/ 2 w 7"/>
                <a:gd name="T35" fmla="*/ 6 h 8"/>
                <a:gd name="T36" fmla="*/ 4 w 7"/>
                <a:gd name="T37" fmla="*/ 7 h 8"/>
                <a:gd name="T38" fmla="*/ 5 w 7"/>
                <a:gd name="T39" fmla="*/ 7 h 8"/>
                <a:gd name="T40" fmla="*/ 5 w 7"/>
                <a:gd name="T41" fmla="*/ 7 h 8"/>
                <a:gd name="T42" fmla="*/ 5 w 7"/>
                <a:gd name="T43" fmla="*/ 5 h 8"/>
                <a:gd name="T44" fmla="*/ 4 w 7"/>
                <a:gd name="T45" fmla="*/ 5 h 8"/>
                <a:gd name="T46" fmla="*/ 4 w 7"/>
                <a:gd name="T47" fmla="*/ 4 h 8"/>
                <a:gd name="T48" fmla="*/ 7 w 7"/>
                <a:gd name="T4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" h="8">
                  <a:moveTo>
                    <a:pt x="7" y="4"/>
                  </a:moveTo>
                  <a:cubicBezTo>
                    <a:pt x="7" y="4"/>
                    <a:pt x="7" y="4"/>
                    <a:pt x="7" y="4"/>
                  </a:cubicBezTo>
                  <a:cubicBezTo>
                    <a:pt x="7" y="5"/>
                    <a:pt x="7" y="6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8"/>
                    <a:pt x="6" y="8"/>
                    <a:pt x="5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3" y="8"/>
                    <a:pt x="2" y="8"/>
                    <a:pt x="1" y="7"/>
                  </a:cubicBezTo>
                  <a:cubicBezTo>
                    <a:pt x="0" y="7"/>
                    <a:pt x="0" y="6"/>
                    <a:pt x="0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3" y="0"/>
                    <a:pt x="4" y="0"/>
                    <a:pt x="6" y="1"/>
                  </a:cubicBezTo>
                  <a:cubicBezTo>
                    <a:pt x="7" y="1"/>
                    <a:pt x="7" y="1"/>
                    <a:pt x="7" y="1"/>
                  </a:cubicBezTo>
                  <a:lnTo>
                    <a:pt x="6" y="2"/>
                  </a:ln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5" y="1"/>
                    <a:pt x="4" y="1"/>
                  </a:cubicBezTo>
                  <a:cubicBezTo>
                    <a:pt x="4" y="1"/>
                    <a:pt x="3" y="2"/>
                    <a:pt x="2" y="2"/>
                  </a:cubicBezTo>
                  <a:cubicBezTo>
                    <a:pt x="2" y="3"/>
                    <a:pt x="2" y="4"/>
                    <a:pt x="2" y="4"/>
                  </a:cubicBezTo>
                  <a:cubicBezTo>
                    <a:pt x="2" y="5"/>
                    <a:pt x="2" y="6"/>
                    <a:pt x="2" y="6"/>
                  </a:cubicBezTo>
                  <a:cubicBezTo>
                    <a:pt x="3" y="7"/>
                    <a:pt x="4" y="7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lnTo>
                    <a:pt x="5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7" y="4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  <p:sp>
          <p:nvSpPr>
            <p:cNvPr id="58" name="Freeform 42">
              <a:extLst>
                <a:ext uri="{FF2B5EF4-FFF2-40B4-BE49-F238E27FC236}">
                  <a16:creationId xmlns:a16="http://schemas.microsoft.com/office/drawing/2014/main" xmlns="" id="{469703E5-486F-427E-86CC-CA362E0499CC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6289" y="1655"/>
              <a:ext cx="3669" cy="757"/>
            </a:xfrm>
            <a:custGeom>
              <a:avLst/>
              <a:gdLst>
                <a:gd name="T0" fmla="*/ 42 w 140"/>
                <a:gd name="T1" fmla="*/ 9 h 28"/>
                <a:gd name="T2" fmla="*/ 43 w 140"/>
                <a:gd name="T3" fmla="*/ 24 h 28"/>
                <a:gd name="T4" fmla="*/ 37 w 140"/>
                <a:gd name="T5" fmla="*/ 22 h 28"/>
                <a:gd name="T6" fmla="*/ 38 w 140"/>
                <a:gd name="T7" fmla="*/ 6 h 28"/>
                <a:gd name="T8" fmla="*/ 28 w 140"/>
                <a:gd name="T9" fmla="*/ 5 h 28"/>
                <a:gd name="T10" fmla="*/ 25 w 140"/>
                <a:gd name="T11" fmla="*/ 28 h 28"/>
                <a:gd name="T12" fmla="*/ 17 w 140"/>
                <a:gd name="T13" fmla="*/ 27 h 28"/>
                <a:gd name="T14" fmla="*/ 5 w 140"/>
                <a:gd name="T15" fmla="*/ 28 h 28"/>
                <a:gd name="T16" fmla="*/ 5 w 140"/>
                <a:gd name="T17" fmla="*/ 11 h 28"/>
                <a:gd name="T18" fmla="*/ 30 w 140"/>
                <a:gd name="T19" fmla="*/ 14 h 28"/>
                <a:gd name="T20" fmla="*/ 127 w 140"/>
                <a:gd name="T21" fmla="*/ 0 h 28"/>
                <a:gd name="T22" fmla="*/ 109 w 140"/>
                <a:gd name="T23" fmla="*/ 27 h 28"/>
                <a:gd name="T24" fmla="*/ 140 w 140"/>
                <a:gd name="T25" fmla="*/ 3 h 28"/>
                <a:gd name="T26" fmla="*/ 138 w 140"/>
                <a:gd name="T27" fmla="*/ 11 h 28"/>
                <a:gd name="T28" fmla="*/ 135 w 140"/>
                <a:gd name="T29" fmla="*/ 19 h 28"/>
                <a:gd name="T30" fmla="*/ 132 w 140"/>
                <a:gd name="T31" fmla="*/ 15 h 28"/>
                <a:gd name="T32" fmla="*/ 135 w 140"/>
                <a:gd name="T33" fmla="*/ 7 h 28"/>
                <a:gd name="T34" fmla="*/ 109 w 140"/>
                <a:gd name="T35" fmla="*/ 5 h 28"/>
                <a:gd name="T36" fmla="*/ 112 w 140"/>
                <a:gd name="T37" fmla="*/ 13 h 28"/>
                <a:gd name="T38" fmla="*/ 114 w 140"/>
                <a:gd name="T39" fmla="*/ 20 h 28"/>
                <a:gd name="T40" fmla="*/ 117 w 140"/>
                <a:gd name="T41" fmla="*/ 14 h 28"/>
                <a:gd name="T42" fmla="*/ 114 w 140"/>
                <a:gd name="T43" fmla="*/ 5 h 28"/>
                <a:gd name="T44" fmla="*/ 83 w 140"/>
                <a:gd name="T45" fmla="*/ 6 h 28"/>
                <a:gd name="T46" fmla="*/ 84 w 140"/>
                <a:gd name="T47" fmla="*/ 16 h 28"/>
                <a:gd name="T48" fmla="*/ 83 w 140"/>
                <a:gd name="T49" fmla="*/ 28 h 28"/>
                <a:gd name="T50" fmla="*/ 73 w 140"/>
                <a:gd name="T51" fmla="*/ 22 h 28"/>
                <a:gd name="T52" fmla="*/ 79 w 140"/>
                <a:gd name="T53" fmla="*/ 8 h 28"/>
                <a:gd name="T54" fmla="*/ 76 w 140"/>
                <a:gd name="T55" fmla="*/ 13 h 28"/>
                <a:gd name="T56" fmla="*/ 74 w 140"/>
                <a:gd name="T57" fmla="*/ 8 h 28"/>
                <a:gd name="T58" fmla="*/ 78 w 140"/>
                <a:gd name="T59" fmla="*/ 2 h 28"/>
                <a:gd name="T60" fmla="*/ 79 w 140"/>
                <a:gd name="T61" fmla="*/ 6 h 28"/>
                <a:gd name="T62" fmla="*/ 89 w 140"/>
                <a:gd name="T63" fmla="*/ 22 h 28"/>
                <a:gd name="T64" fmla="*/ 99 w 140"/>
                <a:gd name="T65" fmla="*/ 7 h 28"/>
                <a:gd name="T66" fmla="*/ 99 w 140"/>
                <a:gd name="T67" fmla="*/ 25 h 28"/>
                <a:gd name="T68" fmla="*/ 104 w 140"/>
                <a:gd name="T69" fmla="*/ 17 h 28"/>
                <a:gd name="T70" fmla="*/ 90 w 140"/>
                <a:gd name="T71" fmla="*/ 4 h 28"/>
                <a:gd name="T72" fmla="*/ 85 w 140"/>
                <a:gd name="T73" fmla="*/ 9 h 28"/>
                <a:gd name="T74" fmla="*/ 88 w 140"/>
                <a:gd name="T75" fmla="*/ 10 h 28"/>
                <a:gd name="T76" fmla="*/ 49 w 140"/>
                <a:gd name="T77" fmla="*/ 8 h 28"/>
                <a:gd name="T78" fmla="*/ 58 w 140"/>
                <a:gd name="T79" fmla="*/ 21 h 28"/>
                <a:gd name="T80" fmla="*/ 55 w 140"/>
                <a:gd name="T81" fmla="*/ 24 h 28"/>
                <a:gd name="T82" fmla="*/ 52 w 140"/>
                <a:gd name="T83" fmla="*/ 28 h 28"/>
                <a:gd name="T84" fmla="*/ 59 w 140"/>
                <a:gd name="T85" fmla="*/ 25 h 28"/>
                <a:gd name="T86" fmla="*/ 64 w 140"/>
                <a:gd name="T87" fmla="*/ 28 h 28"/>
                <a:gd name="T88" fmla="*/ 64 w 140"/>
                <a:gd name="T89" fmla="*/ 18 h 28"/>
                <a:gd name="T90" fmla="*/ 67 w 140"/>
                <a:gd name="T91" fmla="*/ 12 h 28"/>
                <a:gd name="T92" fmla="*/ 63 w 140"/>
                <a:gd name="T93" fmla="*/ 12 h 28"/>
                <a:gd name="T94" fmla="*/ 62 w 140"/>
                <a:gd name="T95" fmla="*/ 7 h 28"/>
                <a:gd name="T96" fmla="*/ 63 w 140"/>
                <a:gd name="T97" fmla="*/ 4 h 28"/>
                <a:gd name="T98" fmla="*/ 46 w 140"/>
                <a:gd name="T99" fmla="*/ 4 h 28"/>
                <a:gd name="T100" fmla="*/ 45 w 140"/>
                <a:gd name="T101" fmla="*/ 17 h 28"/>
                <a:gd name="T102" fmla="*/ 45 w 140"/>
                <a:gd name="T103" fmla="*/ 23 h 28"/>
                <a:gd name="T104" fmla="*/ 43 w 140"/>
                <a:gd name="T105" fmla="*/ 27 h 28"/>
                <a:gd name="T106" fmla="*/ 47 w 140"/>
                <a:gd name="T107" fmla="*/ 27 h 28"/>
                <a:gd name="T108" fmla="*/ 49 w 140"/>
                <a:gd name="T109" fmla="*/ 22 h 28"/>
                <a:gd name="T110" fmla="*/ 49 w 140"/>
                <a:gd name="T111" fmla="*/ 16 h 28"/>
                <a:gd name="T112" fmla="*/ 52 w 140"/>
                <a:gd name="T113" fmla="*/ 21 h 28"/>
                <a:gd name="T114" fmla="*/ 56 w 140"/>
                <a:gd name="T115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0" h="28">
                  <a:moveTo>
                    <a:pt x="42" y="1"/>
                  </a:moveTo>
                  <a:lnTo>
                    <a:pt x="42" y="6"/>
                  </a:lnTo>
                  <a:lnTo>
                    <a:pt x="44" y="6"/>
                  </a:lnTo>
                  <a:lnTo>
                    <a:pt x="44" y="9"/>
                  </a:lnTo>
                  <a:lnTo>
                    <a:pt x="42" y="9"/>
                  </a:lnTo>
                  <a:lnTo>
                    <a:pt x="42" y="22"/>
                  </a:lnTo>
                  <a:cubicBezTo>
                    <a:pt x="42" y="21"/>
                    <a:pt x="42" y="21"/>
                    <a:pt x="42" y="21"/>
                  </a:cubicBezTo>
                  <a:cubicBezTo>
                    <a:pt x="43" y="21"/>
                    <a:pt x="43" y="21"/>
                    <a:pt x="44" y="21"/>
                  </a:cubicBezTo>
                  <a:lnTo>
                    <a:pt x="44" y="24"/>
                  </a:lnTo>
                  <a:cubicBezTo>
                    <a:pt x="44" y="24"/>
                    <a:pt x="43" y="24"/>
                    <a:pt x="43" y="24"/>
                  </a:cubicBezTo>
                  <a:cubicBezTo>
                    <a:pt x="42" y="24"/>
                    <a:pt x="41" y="24"/>
                    <a:pt x="40" y="24"/>
                  </a:cubicBezTo>
                  <a:cubicBezTo>
                    <a:pt x="39" y="25"/>
                    <a:pt x="38" y="25"/>
                    <a:pt x="37" y="25"/>
                  </a:cubicBezTo>
                  <a:cubicBezTo>
                    <a:pt x="36" y="25"/>
                    <a:pt x="36" y="25"/>
                    <a:pt x="36" y="25"/>
                  </a:cubicBezTo>
                  <a:lnTo>
                    <a:pt x="36" y="23"/>
                  </a:lnTo>
                  <a:cubicBezTo>
                    <a:pt x="36" y="23"/>
                    <a:pt x="36" y="23"/>
                    <a:pt x="37" y="22"/>
                  </a:cubicBezTo>
                  <a:cubicBezTo>
                    <a:pt x="37" y="22"/>
                    <a:pt x="37" y="22"/>
                    <a:pt x="38" y="22"/>
                  </a:cubicBezTo>
                  <a:lnTo>
                    <a:pt x="38" y="9"/>
                  </a:lnTo>
                  <a:lnTo>
                    <a:pt x="36" y="9"/>
                  </a:lnTo>
                  <a:lnTo>
                    <a:pt x="36" y="6"/>
                  </a:lnTo>
                  <a:lnTo>
                    <a:pt x="38" y="6"/>
                  </a:lnTo>
                  <a:lnTo>
                    <a:pt x="38" y="1"/>
                  </a:lnTo>
                  <a:lnTo>
                    <a:pt x="42" y="1"/>
                  </a:lnTo>
                  <a:close/>
                  <a:moveTo>
                    <a:pt x="12" y="4"/>
                  </a:moveTo>
                  <a:cubicBezTo>
                    <a:pt x="18" y="4"/>
                    <a:pt x="23" y="3"/>
                    <a:pt x="28" y="1"/>
                  </a:cubicBezTo>
                  <a:lnTo>
                    <a:pt x="28" y="5"/>
                  </a:lnTo>
                  <a:cubicBezTo>
                    <a:pt x="23" y="6"/>
                    <a:pt x="18" y="7"/>
                    <a:pt x="12" y="7"/>
                  </a:cubicBezTo>
                  <a:lnTo>
                    <a:pt x="12" y="4"/>
                  </a:lnTo>
                  <a:close/>
                  <a:moveTo>
                    <a:pt x="19" y="14"/>
                  </a:moveTo>
                  <a:cubicBezTo>
                    <a:pt x="22" y="19"/>
                    <a:pt x="26" y="24"/>
                    <a:pt x="31" y="28"/>
                  </a:cubicBezTo>
                  <a:lnTo>
                    <a:pt x="25" y="28"/>
                  </a:lnTo>
                  <a:cubicBezTo>
                    <a:pt x="20" y="24"/>
                    <a:pt x="17" y="19"/>
                    <a:pt x="14" y="14"/>
                  </a:cubicBezTo>
                  <a:lnTo>
                    <a:pt x="10" y="14"/>
                  </a:lnTo>
                  <a:lnTo>
                    <a:pt x="10" y="25"/>
                  </a:lnTo>
                  <a:cubicBezTo>
                    <a:pt x="12" y="25"/>
                    <a:pt x="15" y="25"/>
                    <a:pt x="17" y="24"/>
                  </a:cubicBezTo>
                  <a:lnTo>
                    <a:pt x="17" y="27"/>
                  </a:lnTo>
                  <a:cubicBezTo>
                    <a:pt x="14" y="28"/>
                    <a:pt x="11" y="28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lnTo>
                    <a:pt x="6" y="28"/>
                  </a:lnTo>
                  <a:lnTo>
                    <a:pt x="5" y="28"/>
                  </a:lnTo>
                  <a:lnTo>
                    <a:pt x="5" y="27"/>
                  </a:lnTo>
                  <a:lnTo>
                    <a:pt x="5" y="14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5" y="11"/>
                  </a:lnTo>
                  <a:lnTo>
                    <a:pt x="5" y="0"/>
                  </a:lnTo>
                  <a:lnTo>
                    <a:pt x="10" y="0"/>
                  </a:lnTo>
                  <a:lnTo>
                    <a:pt x="10" y="11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19" y="14"/>
                  </a:lnTo>
                  <a:close/>
                  <a:moveTo>
                    <a:pt x="123" y="0"/>
                  </a:moveTo>
                  <a:lnTo>
                    <a:pt x="123" y="25"/>
                  </a:lnTo>
                  <a:lnTo>
                    <a:pt x="127" y="25"/>
                  </a:lnTo>
                  <a:lnTo>
                    <a:pt x="127" y="0"/>
                  </a:lnTo>
                  <a:lnTo>
                    <a:pt x="131" y="0"/>
                  </a:lnTo>
                  <a:lnTo>
                    <a:pt x="131" y="25"/>
                  </a:lnTo>
                  <a:lnTo>
                    <a:pt x="140" y="25"/>
                  </a:lnTo>
                  <a:lnTo>
                    <a:pt x="140" y="27"/>
                  </a:lnTo>
                  <a:lnTo>
                    <a:pt x="109" y="27"/>
                  </a:lnTo>
                  <a:lnTo>
                    <a:pt x="109" y="25"/>
                  </a:lnTo>
                  <a:lnTo>
                    <a:pt x="118" y="25"/>
                  </a:lnTo>
                  <a:lnTo>
                    <a:pt x="118" y="0"/>
                  </a:lnTo>
                  <a:lnTo>
                    <a:pt x="123" y="0"/>
                  </a:lnTo>
                  <a:close/>
                  <a:moveTo>
                    <a:pt x="140" y="3"/>
                  </a:moveTo>
                  <a:cubicBezTo>
                    <a:pt x="140" y="4"/>
                    <a:pt x="140" y="4"/>
                    <a:pt x="140" y="5"/>
                  </a:cubicBezTo>
                  <a:cubicBezTo>
                    <a:pt x="140" y="5"/>
                    <a:pt x="139" y="6"/>
                    <a:pt x="139" y="6"/>
                  </a:cubicBezTo>
                  <a:cubicBezTo>
                    <a:pt x="139" y="7"/>
                    <a:pt x="139" y="7"/>
                    <a:pt x="139" y="8"/>
                  </a:cubicBezTo>
                  <a:cubicBezTo>
                    <a:pt x="138" y="9"/>
                    <a:pt x="138" y="9"/>
                    <a:pt x="138" y="10"/>
                  </a:cubicBezTo>
                  <a:cubicBezTo>
                    <a:pt x="138" y="10"/>
                    <a:pt x="138" y="11"/>
                    <a:pt x="138" y="11"/>
                  </a:cubicBezTo>
                  <a:cubicBezTo>
                    <a:pt x="137" y="12"/>
                    <a:pt x="137" y="12"/>
                    <a:pt x="137" y="13"/>
                  </a:cubicBezTo>
                  <a:cubicBezTo>
                    <a:pt x="137" y="13"/>
                    <a:pt x="137" y="14"/>
                    <a:pt x="137" y="14"/>
                  </a:cubicBezTo>
                  <a:cubicBezTo>
                    <a:pt x="137" y="15"/>
                    <a:pt x="136" y="15"/>
                    <a:pt x="136" y="16"/>
                  </a:cubicBezTo>
                  <a:cubicBezTo>
                    <a:pt x="136" y="16"/>
                    <a:pt x="136" y="17"/>
                    <a:pt x="136" y="17"/>
                  </a:cubicBezTo>
                  <a:cubicBezTo>
                    <a:pt x="136" y="18"/>
                    <a:pt x="136" y="18"/>
                    <a:pt x="135" y="19"/>
                  </a:cubicBezTo>
                  <a:lnTo>
                    <a:pt x="135" y="20"/>
                  </a:lnTo>
                  <a:lnTo>
                    <a:pt x="131" y="20"/>
                  </a:lnTo>
                  <a:cubicBezTo>
                    <a:pt x="131" y="20"/>
                    <a:pt x="131" y="19"/>
                    <a:pt x="132" y="18"/>
                  </a:cubicBezTo>
                  <a:cubicBezTo>
                    <a:pt x="132" y="18"/>
                    <a:pt x="132" y="17"/>
                    <a:pt x="132" y="17"/>
                  </a:cubicBezTo>
                  <a:cubicBezTo>
                    <a:pt x="132" y="16"/>
                    <a:pt x="132" y="16"/>
                    <a:pt x="132" y="15"/>
                  </a:cubicBezTo>
                  <a:cubicBezTo>
                    <a:pt x="132" y="15"/>
                    <a:pt x="133" y="14"/>
                    <a:pt x="133" y="14"/>
                  </a:cubicBezTo>
                  <a:cubicBezTo>
                    <a:pt x="133" y="13"/>
                    <a:pt x="133" y="13"/>
                    <a:pt x="133" y="12"/>
                  </a:cubicBezTo>
                  <a:cubicBezTo>
                    <a:pt x="133" y="11"/>
                    <a:pt x="134" y="11"/>
                    <a:pt x="134" y="10"/>
                  </a:cubicBezTo>
                  <a:cubicBezTo>
                    <a:pt x="134" y="9"/>
                    <a:pt x="134" y="9"/>
                    <a:pt x="134" y="8"/>
                  </a:cubicBezTo>
                  <a:cubicBezTo>
                    <a:pt x="134" y="8"/>
                    <a:pt x="135" y="7"/>
                    <a:pt x="135" y="7"/>
                  </a:cubicBezTo>
                  <a:cubicBezTo>
                    <a:pt x="135" y="6"/>
                    <a:pt x="135" y="6"/>
                    <a:pt x="136" y="5"/>
                  </a:cubicBezTo>
                  <a:cubicBezTo>
                    <a:pt x="136" y="4"/>
                    <a:pt x="136" y="4"/>
                    <a:pt x="136" y="3"/>
                  </a:cubicBezTo>
                  <a:lnTo>
                    <a:pt x="140" y="3"/>
                  </a:lnTo>
                  <a:close/>
                  <a:moveTo>
                    <a:pt x="109" y="3"/>
                  </a:moveTo>
                  <a:cubicBezTo>
                    <a:pt x="109" y="4"/>
                    <a:pt x="109" y="4"/>
                    <a:pt x="109" y="5"/>
                  </a:cubicBezTo>
                  <a:cubicBezTo>
                    <a:pt x="110" y="5"/>
                    <a:pt x="110" y="6"/>
                    <a:pt x="110" y="6"/>
                  </a:cubicBezTo>
                  <a:cubicBezTo>
                    <a:pt x="110" y="7"/>
                    <a:pt x="110" y="7"/>
                    <a:pt x="111" y="8"/>
                  </a:cubicBezTo>
                  <a:cubicBezTo>
                    <a:pt x="111" y="9"/>
                    <a:pt x="111" y="9"/>
                    <a:pt x="111" y="10"/>
                  </a:cubicBezTo>
                  <a:cubicBezTo>
                    <a:pt x="111" y="10"/>
                    <a:pt x="111" y="11"/>
                    <a:pt x="112" y="11"/>
                  </a:cubicBezTo>
                  <a:cubicBezTo>
                    <a:pt x="112" y="12"/>
                    <a:pt x="112" y="12"/>
                    <a:pt x="112" y="13"/>
                  </a:cubicBezTo>
                  <a:cubicBezTo>
                    <a:pt x="112" y="13"/>
                    <a:pt x="112" y="14"/>
                    <a:pt x="113" y="14"/>
                  </a:cubicBezTo>
                  <a:cubicBezTo>
                    <a:pt x="113" y="15"/>
                    <a:pt x="113" y="15"/>
                    <a:pt x="113" y="16"/>
                  </a:cubicBezTo>
                  <a:cubicBezTo>
                    <a:pt x="113" y="16"/>
                    <a:pt x="113" y="17"/>
                    <a:pt x="113" y="17"/>
                  </a:cubicBezTo>
                  <a:cubicBezTo>
                    <a:pt x="114" y="18"/>
                    <a:pt x="114" y="18"/>
                    <a:pt x="114" y="19"/>
                  </a:cubicBezTo>
                  <a:lnTo>
                    <a:pt x="114" y="20"/>
                  </a:lnTo>
                  <a:lnTo>
                    <a:pt x="118" y="20"/>
                  </a:lnTo>
                  <a:cubicBezTo>
                    <a:pt x="118" y="20"/>
                    <a:pt x="118" y="19"/>
                    <a:pt x="118" y="18"/>
                  </a:cubicBezTo>
                  <a:cubicBezTo>
                    <a:pt x="118" y="18"/>
                    <a:pt x="117" y="17"/>
                    <a:pt x="117" y="17"/>
                  </a:cubicBezTo>
                  <a:cubicBezTo>
                    <a:pt x="117" y="16"/>
                    <a:pt x="117" y="16"/>
                    <a:pt x="117" y="15"/>
                  </a:cubicBezTo>
                  <a:cubicBezTo>
                    <a:pt x="117" y="15"/>
                    <a:pt x="117" y="14"/>
                    <a:pt x="117" y="14"/>
                  </a:cubicBezTo>
                  <a:cubicBezTo>
                    <a:pt x="116" y="13"/>
                    <a:pt x="116" y="13"/>
                    <a:pt x="116" y="12"/>
                  </a:cubicBezTo>
                  <a:cubicBezTo>
                    <a:pt x="116" y="11"/>
                    <a:pt x="116" y="11"/>
                    <a:pt x="116" y="10"/>
                  </a:cubicBezTo>
                  <a:cubicBezTo>
                    <a:pt x="115" y="10"/>
                    <a:pt x="115" y="9"/>
                    <a:pt x="115" y="8"/>
                  </a:cubicBezTo>
                  <a:cubicBezTo>
                    <a:pt x="115" y="8"/>
                    <a:pt x="115" y="7"/>
                    <a:pt x="114" y="7"/>
                  </a:cubicBezTo>
                  <a:cubicBezTo>
                    <a:pt x="114" y="6"/>
                    <a:pt x="114" y="6"/>
                    <a:pt x="114" y="5"/>
                  </a:cubicBezTo>
                  <a:cubicBezTo>
                    <a:pt x="114" y="5"/>
                    <a:pt x="114" y="4"/>
                    <a:pt x="113" y="4"/>
                  </a:cubicBezTo>
                  <a:lnTo>
                    <a:pt x="113" y="3"/>
                  </a:lnTo>
                  <a:lnTo>
                    <a:pt x="109" y="3"/>
                  </a:lnTo>
                  <a:close/>
                  <a:moveTo>
                    <a:pt x="83" y="0"/>
                  </a:moveTo>
                  <a:lnTo>
                    <a:pt x="83" y="6"/>
                  </a:lnTo>
                  <a:lnTo>
                    <a:pt x="85" y="6"/>
                  </a:lnTo>
                  <a:lnTo>
                    <a:pt x="85" y="8"/>
                  </a:lnTo>
                  <a:lnTo>
                    <a:pt x="83" y="8"/>
                  </a:lnTo>
                  <a:lnTo>
                    <a:pt x="83" y="16"/>
                  </a:lnTo>
                  <a:cubicBezTo>
                    <a:pt x="83" y="16"/>
                    <a:pt x="84" y="16"/>
                    <a:pt x="84" y="16"/>
                  </a:cubicBezTo>
                  <a:lnTo>
                    <a:pt x="85" y="15"/>
                  </a:lnTo>
                  <a:lnTo>
                    <a:pt x="85" y="18"/>
                  </a:lnTo>
                  <a:cubicBezTo>
                    <a:pt x="84" y="19"/>
                    <a:pt x="84" y="19"/>
                    <a:pt x="83" y="19"/>
                  </a:cubicBezTo>
                  <a:cubicBezTo>
                    <a:pt x="83" y="19"/>
                    <a:pt x="83" y="19"/>
                    <a:pt x="83" y="19"/>
                  </a:cubicBezTo>
                  <a:lnTo>
                    <a:pt x="83" y="28"/>
                  </a:lnTo>
                  <a:lnTo>
                    <a:pt x="79" y="28"/>
                  </a:lnTo>
                  <a:lnTo>
                    <a:pt x="79" y="21"/>
                  </a:lnTo>
                  <a:cubicBezTo>
                    <a:pt x="78" y="21"/>
                    <a:pt x="78" y="21"/>
                    <a:pt x="78" y="21"/>
                  </a:cubicBezTo>
                  <a:cubicBezTo>
                    <a:pt x="77" y="21"/>
                    <a:pt x="76" y="21"/>
                    <a:pt x="75" y="22"/>
                  </a:cubicBezTo>
                  <a:cubicBezTo>
                    <a:pt x="75" y="22"/>
                    <a:pt x="74" y="22"/>
                    <a:pt x="73" y="22"/>
                  </a:cubicBezTo>
                  <a:lnTo>
                    <a:pt x="73" y="19"/>
                  </a:lnTo>
                  <a:cubicBezTo>
                    <a:pt x="73" y="19"/>
                    <a:pt x="74" y="19"/>
                    <a:pt x="75" y="19"/>
                  </a:cubicBezTo>
                  <a:cubicBezTo>
                    <a:pt x="75" y="19"/>
                    <a:pt x="76" y="18"/>
                    <a:pt x="77" y="18"/>
                  </a:cubicBezTo>
                  <a:cubicBezTo>
                    <a:pt x="78" y="18"/>
                    <a:pt x="78" y="18"/>
                    <a:pt x="79" y="18"/>
                  </a:cubicBezTo>
                  <a:lnTo>
                    <a:pt x="79" y="8"/>
                  </a:lnTo>
                  <a:lnTo>
                    <a:pt x="77" y="8"/>
                  </a:lnTo>
                  <a:cubicBezTo>
                    <a:pt x="77" y="9"/>
                    <a:pt x="77" y="9"/>
                    <a:pt x="77" y="9"/>
                  </a:cubicBezTo>
                  <a:cubicBezTo>
                    <a:pt x="77" y="10"/>
                    <a:pt x="77" y="10"/>
                    <a:pt x="76" y="10"/>
                  </a:cubicBezTo>
                  <a:cubicBezTo>
                    <a:pt x="76" y="11"/>
                    <a:pt x="76" y="12"/>
                    <a:pt x="76" y="12"/>
                  </a:cubicBezTo>
                  <a:lnTo>
                    <a:pt x="76" y="13"/>
                  </a:lnTo>
                  <a:lnTo>
                    <a:pt x="72" y="13"/>
                  </a:lnTo>
                  <a:cubicBezTo>
                    <a:pt x="72" y="12"/>
                    <a:pt x="73" y="12"/>
                    <a:pt x="73" y="11"/>
                  </a:cubicBezTo>
                  <a:cubicBezTo>
                    <a:pt x="73" y="11"/>
                    <a:pt x="73" y="10"/>
                    <a:pt x="73" y="10"/>
                  </a:cubicBezTo>
                  <a:cubicBezTo>
                    <a:pt x="73" y="10"/>
                    <a:pt x="73" y="9"/>
                    <a:pt x="73" y="8"/>
                  </a:cubicBezTo>
                  <a:cubicBezTo>
                    <a:pt x="73" y="8"/>
                    <a:pt x="73" y="8"/>
                    <a:pt x="74" y="8"/>
                  </a:cubicBezTo>
                  <a:cubicBezTo>
                    <a:pt x="74" y="7"/>
                    <a:pt x="74" y="6"/>
                    <a:pt x="74" y="6"/>
                  </a:cubicBezTo>
                  <a:cubicBezTo>
                    <a:pt x="74" y="6"/>
                    <a:pt x="74" y="5"/>
                    <a:pt x="74" y="5"/>
                  </a:cubicBezTo>
                  <a:cubicBezTo>
                    <a:pt x="74" y="4"/>
                    <a:pt x="74" y="4"/>
                    <a:pt x="74" y="3"/>
                  </a:cubicBezTo>
                  <a:lnTo>
                    <a:pt x="74" y="2"/>
                  </a:lnTo>
                  <a:lnTo>
                    <a:pt x="78" y="2"/>
                  </a:lnTo>
                  <a:lnTo>
                    <a:pt x="78" y="3"/>
                  </a:lnTo>
                  <a:cubicBezTo>
                    <a:pt x="78" y="3"/>
                    <a:pt x="78" y="4"/>
                    <a:pt x="78" y="4"/>
                  </a:cubicBezTo>
                  <a:cubicBezTo>
                    <a:pt x="78" y="4"/>
                    <a:pt x="77" y="5"/>
                    <a:pt x="77" y="5"/>
                  </a:cubicBezTo>
                  <a:cubicBezTo>
                    <a:pt x="77" y="5"/>
                    <a:pt x="77" y="6"/>
                    <a:pt x="77" y="6"/>
                  </a:cubicBezTo>
                  <a:lnTo>
                    <a:pt x="79" y="6"/>
                  </a:lnTo>
                  <a:lnTo>
                    <a:pt x="79" y="0"/>
                  </a:lnTo>
                  <a:lnTo>
                    <a:pt x="83" y="0"/>
                  </a:lnTo>
                  <a:close/>
                  <a:moveTo>
                    <a:pt x="90" y="7"/>
                  </a:moveTo>
                  <a:cubicBezTo>
                    <a:pt x="90" y="13"/>
                    <a:pt x="89" y="17"/>
                    <a:pt x="84" y="22"/>
                  </a:cubicBezTo>
                  <a:lnTo>
                    <a:pt x="89" y="22"/>
                  </a:lnTo>
                  <a:cubicBezTo>
                    <a:pt x="92" y="17"/>
                    <a:pt x="94" y="12"/>
                    <a:pt x="94" y="7"/>
                  </a:cubicBezTo>
                  <a:lnTo>
                    <a:pt x="95" y="7"/>
                  </a:lnTo>
                  <a:cubicBezTo>
                    <a:pt x="95" y="14"/>
                    <a:pt x="93" y="20"/>
                    <a:pt x="87" y="27"/>
                  </a:cubicBezTo>
                  <a:lnTo>
                    <a:pt x="91" y="27"/>
                  </a:lnTo>
                  <a:cubicBezTo>
                    <a:pt x="97" y="20"/>
                    <a:pt x="99" y="14"/>
                    <a:pt x="99" y="7"/>
                  </a:cubicBezTo>
                  <a:lnTo>
                    <a:pt x="100" y="7"/>
                  </a:lnTo>
                  <a:lnTo>
                    <a:pt x="100" y="15"/>
                  </a:lnTo>
                  <a:lnTo>
                    <a:pt x="100" y="17"/>
                  </a:lnTo>
                  <a:lnTo>
                    <a:pt x="100" y="24"/>
                  </a:lnTo>
                  <a:cubicBezTo>
                    <a:pt x="100" y="25"/>
                    <a:pt x="100" y="25"/>
                    <a:pt x="99" y="25"/>
                  </a:cubicBezTo>
                  <a:lnTo>
                    <a:pt x="95" y="25"/>
                  </a:lnTo>
                  <a:lnTo>
                    <a:pt x="95" y="27"/>
                  </a:lnTo>
                  <a:cubicBezTo>
                    <a:pt x="98" y="27"/>
                    <a:pt x="100" y="27"/>
                    <a:pt x="102" y="27"/>
                  </a:cubicBezTo>
                  <a:cubicBezTo>
                    <a:pt x="103" y="27"/>
                    <a:pt x="104" y="27"/>
                    <a:pt x="104" y="26"/>
                  </a:cubicBezTo>
                  <a:lnTo>
                    <a:pt x="104" y="17"/>
                  </a:lnTo>
                  <a:lnTo>
                    <a:pt x="104" y="15"/>
                  </a:lnTo>
                  <a:lnTo>
                    <a:pt x="104" y="5"/>
                  </a:lnTo>
                  <a:lnTo>
                    <a:pt x="104" y="4"/>
                  </a:lnTo>
                  <a:lnTo>
                    <a:pt x="103" y="4"/>
                  </a:lnTo>
                  <a:lnTo>
                    <a:pt x="90" y="4"/>
                  </a:lnTo>
                  <a:cubicBezTo>
                    <a:pt x="91" y="3"/>
                    <a:pt x="91" y="1"/>
                    <a:pt x="91" y="0"/>
                  </a:cubicBezTo>
                  <a:lnTo>
                    <a:pt x="88" y="0"/>
                  </a:lnTo>
                  <a:cubicBezTo>
                    <a:pt x="87" y="2"/>
                    <a:pt x="87" y="4"/>
                    <a:pt x="86" y="6"/>
                  </a:cubicBezTo>
                  <a:cubicBezTo>
                    <a:pt x="86" y="7"/>
                    <a:pt x="86" y="7"/>
                    <a:pt x="85" y="8"/>
                  </a:cubicBezTo>
                  <a:cubicBezTo>
                    <a:pt x="85" y="8"/>
                    <a:pt x="85" y="9"/>
                    <a:pt x="85" y="9"/>
                  </a:cubicBezTo>
                  <a:cubicBezTo>
                    <a:pt x="85" y="10"/>
                    <a:pt x="85" y="10"/>
                    <a:pt x="84" y="11"/>
                  </a:cubicBezTo>
                  <a:lnTo>
                    <a:pt x="84" y="12"/>
                  </a:lnTo>
                  <a:lnTo>
                    <a:pt x="88" y="12"/>
                  </a:lnTo>
                  <a:lnTo>
                    <a:pt x="88" y="11"/>
                  </a:lnTo>
                  <a:cubicBezTo>
                    <a:pt x="88" y="11"/>
                    <a:pt x="88" y="11"/>
                    <a:pt x="88" y="10"/>
                  </a:cubicBezTo>
                  <a:cubicBezTo>
                    <a:pt x="89" y="10"/>
                    <a:pt x="89" y="9"/>
                    <a:pt x="89" y="9"/>
                  </a:cubicBezTo>
                  <a:cubicBezTo>
                    <a:pt x="89" y="9"/>
                    <a:pt x="89" y="8"/>
                    <a:pt x="89" y="8"/>
                  </a:cubicBezTo>
                  <a:cubicBezTo>
                    <a:pt x="89" y="7"/>
                    <a:pt x="90" y="7"/>
                    <a:pt x="90" y="7"/>
                  </a:cubicBezTo>
                  <a:close/>
                  <a:moveTo>
                    <a:pt x="49" y="8"/>
                  </a:moveTo>
                  <a:lnTo>
                    <a:pt x="49" y="8"/>
                  </a:lnTo>
                  <a:lnTo>
                    <a:pt x="49" y="7"/>
                  </a:lnTo>
                  <a:lnTo>
                    <a:pt x="56" y="7"/>
                  </a:lnTo>
                  <a:cubicBezTo>
                    <a:pt x="57" y="11"/>
                    <a:pt x="58" y="15"/>
                    <a:pt x="59" y="19"/>
                  </a:cubicBezTo>
                  <a:lnTo>
                    <a:pt x="59" y="20"/>
                  </a:lnTo>
                  <a:lnTo>
                    <a:pt x="58" y="21"/>
                  </a:lnTo>
                  <a:lnTo>
                    <a:pt x="57" y="22"/>
                  </a:lnTo>
                  <a:lnTo>
                    <a:pt x="57" y="23"/>
                  </a:lnTo>
                  <a:lnTo>
                    <a:pt x="56" y="23"/>
                  </a:lnTo>
                  <a:lnTo>
                    <a:pt x="56" y="24"/>
                  </a:lnTo>
                  <a:lnTo>
                    <a:pt x="55" y="24"/>
                  </a:lnTo>
                  <a:lnTo>
                    <a:pt x="55" y="25"/>
                  </a:lnTo>
                  <a:lnTo>
                    <a:pt x="54" y="25"/>
                  </a:lnTo>
                  <a:lnTo>
                    <a:pt x="54" y="26"/>
                  </a:lnTo>
                  <a:lnTo>
                    <a:pt x="53" y="27"/>
                  </a:lnTo>
                  <a:lnTo>
                    <a:pt x="52" y="28"/>
                  </a:lnTo>
                  <a:lnTo>
                    <a:pt x="57" y="28"/>
                  </a:lnTo>
                  <a:lnTo>
                    <a:pt x="57" y="27"/>
                  </a:lnTo>
                  <a:lnTo>
                    <a:pt x="58" y="27"/>
                  </a:lnTo>
                  <a:lnTo>
                    <a:pt x="59" y="26"/>
                  </a:lnTo>
                  <a:lnTo>
                    <a:pt x="59" y="25"/>
                  </a:lnTo>
                  <a:lnTo>
                    <a:pt x="60" y="25"/>
                  </a:lnTo>
                  <a:lnTo>
                    <a:pt x="60" y="24"/>
                  </a:lnTo>
                  <a:lnTo>
                    <a:pt x="61" y="24"/>
                  </a:lnTo>
                  <a:lnTo>
                    <a:pt x="61" y="23"/>
                  </a:lnTo>
                  <a:cubicBezTo>
                    <a:pt x="62" y="25"/>
                    <a:pt x="63" y="26"/>
                    <a:pt x="64" y="28"/>
                  </a:cubicBezTo>
                  <a:lnTo>
                    <a:pt x="68" y="28"/>
                  </a:lnTo>
                  <a:cubicBezTo>
                    <a:pt x="66" y="25"/>
                    <a:pt x="64" y="22"/>
                    <a:pt x="63" y="20"/>
                  </a:cubicBezTo>
                  <a:lnTo>
                    <a:pt x="63" y="19"/>
                  </a:lnTo>
                  <a:lnTo>
                    <a:pt x="64" y="19"/>
                  </a:lnTo>
                  <a:lnTo>
                    <a:pt x="64" y="18"/>
                  </a:lnTo>
                  <a:lnTo>
                    <a:pt x="65" y="17"/>
                  </a:lnTo>
                  <a:lnTo>
                    <a:pt x="65" y="16"/>
                  </a:lnTo>
                  <a:lnTo>
                    <a:pt x="66" y="15"/>
                  </a:lnTo>
                  <a:lnTo>
                    <a:pt x="66" y="14"/>
                  </a:lnTo>
                  <a:lnTo>
                    <a:pt x="67" y="12"/>
                  </a:lnTo>
                  <a:lnTo>
                    <a:pt x="67" y="11"/>
                  </a:lnTo>
                  <a:lnTo>
                    <a:pt x="68" y="10"/>
                  </a:lnTo>
                  <a:lnTo>
                    <a:pt x="64" y="10"/>
                  </a:lnTo>
                  <a:lnTo>
                    <a:pt x="64" y="11"/>
                  </a:lnTo>
                  <a:lnTo>
                    <a:pt x="63" y="12"/>
                  </a:lnTo>
                  <a:lnTo>
                    <a:pt x="63" y="13"/>
                  </a:lnTo>
                  <a:lnTo>
                    <a:pt x="62" y="14"/>
                  </a:lnTo>
                  <a:lnTo>
                    <a:pt x="62" y="15"/>
                  </a:lnTo>
                  <a:cubicBezTo>
                    <a:pt x="61" y="12"/>
                    <a:pt x="60" y="10"/>
                    <a:pt x="60" y="7"/>
                  </a:cubicBezTo>
                  <a:lnTo>
                    <a:pt x="62" y="7"/>
                  </a:lnTo>
                  <a:lnTo>
                    <a:pt x="66" y="7"/>
                  </a:lnTo>
                  <a:lnTo>
                    <a:pt x="67" y="6"/>
                  </a:lnTo>
                  <a:lnTo>
                    <a:pt x="66" y="1"/>
                  </a:lnTo>
                  <a:lnTo>
                    <a:pt x="62" y="1"/>
                  </a:lnTo>
                  <a:lnTo>
                    <a:pt x="63" y="4"/>
                  </a:lnTo>
                  <a:lnTo>
                    <a:pt x="60" y="4"/>
                  </a:lnTo>
                  <a:cubicBezTo>
                    <a:pt x="60" y="3"/>
                    <a:pt x="60" y="2"/>
                    <a:pt x="60" y="0"/>
                  </a:cubicBezTo>
                  <a:lnTo>
                    <a:pt x="56" y="0"/>
                  </a:lnTo>
                  <a:cubicBezTo>
                    <a:pt x="56" y="2"/>
                    <a:pt x="56" y="3"/>
                    <a:pt x="56" y="4"/>
                  </a:cubicBezTo>
                  <a:lnTo>
                    <a:pt x="46" y="4"/>
                  </a:lnTo>
                  <a:lnTo>
                    <a:pt x="46" y="5"/>
                  </a:lnTo>
                  <a:lnTo>
                    <a:pt x="45" y="5"/>
                  </a:lnTo>
                  <a:lnTo>
                    <a:pt x="45" y="8"/>
                  </a:lnTo>
                  <a:lnTo>
                    <a:pt x="45" y="15"/>
                  </a:lnTo>
                  <a:cubicBezTo>
                    <a:pt x="45" y="16"/>
                    <a:pt x="45" y="16"/>
                    <a:pt x="45" y="17"/>
                  </a:cubicBezTo>
                  <a:cubicBezTo>
                    <a:pt x="45" y="17"/>
                    <a:pt x="45" y="18"/>
                    <a:pt x="45" y="18"/>
                  </a:cubicBezTo>
                  <a:cubicBezTo>
                    <a:pt x="45" y="19"/>
                    <a:pt x="45" y="19"/>
                    <a:pt x="45" y="20"/>
                  </a:cubicBezTo>
                  <a:cubicBezTo>
                    <a:pt x="45" y="20"/>
                    <a:pt x="45" y="20"/>
                    <a:pt x="45" y="21"/>
                  </a:cubicBezTo>
                  <a:lnTo>
                    <a:pt x="45" y="22"/>
                  </a:lnTo>
                  <a:lnTo>
                    <a:pt x="45" y="23"/>
                  </a:lnTo>
                  <a:lnTo>
                    <a:pt x="44" y="23"/>
                  </a:lnTo>
                  <a:lnTo>
                    <a:pt x="44" y="24"/>
                  </a:lnTo>
                  <a:lnTo>
                    <a:pt x="44" y="25"/>
                  </a:lnTo>
                  <a:lnTo>
                    <a:pt x="44" y="26"/>
                  </a:lnTo>
                  <a:cubicBezTo>
                    <a:pt x="43" y="26"/>
                    <a:pt x="43" y="27"/>
                    <a:pt x="43" y="27"/>
                  </a:cubicBezTo>
                  <a:cubicBezTo>
                    <a:pt x="43" y="27"/>
                    <a:pt x="43" y="27"/>
                    <a:pt x="43" y="28"/>
                  </a:cubicBezTo>
                  <a:cubicBezTo>
                    <a:pt x="43" y="28"/>
                    <a:pt x="43" y="28"/>
                    <a:pt x="43" y="28"/>
                  </a:cubicBezTo>
                  <a:lnTo>
                    <a:pt x="47" y="28"/>
                  </a:lnTo>
                  <a:cubicBezTo>
                    <a:pt x="47" y="28"/>
                    <a:pt x="47" y="28"/>
                    <a:pt x="47" y="28"/>
                  </a:cubicBezTo>
                  <a:cubicBezTo>
                    <a:pt x="47" y="28"/>
                    <a:pt x="47" y="27"/>
                    <a:pt x="47" y="27"/>
                  </a:cubicBezTo>
                  <a:cubicBezTo>
                    <a:pt x="47" y="27"/>
                    <a:pt x="47" y="26"/>
                    <a:pt x="48" y="26"/>
                  </a:cubicBezTo>
                  <a:lnTo>
                    <a:pt x="48" y="25"/>
                  </a:lnTo>
                  <a:lnTo>
                    <a:pt x="48" y="24"/>
                  </a:lnTo>
                  <a:lnTo>
                    <a:pt x="48" y="23"/>
                  </a:lnTo>
                  <a:lnTo>
                    <a:pt x="49" y="22"/>
                  </a:lnTo>
                  <a:lnTo>
                    <a:pt x="49" y="21"/>
                  </a:lnTo>
                  <a:lnTo>
                    <a:pt x="49" y="20"/>
                  </a:lnTo>
                  <a:cubicBezTo>
                    <a:pt x="49" y="20"/>
                    <a:pt x="49" y="19"/>
                    <a:pt x="49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49" y="17"/>
                    <a:pt x="49" y="17"/>
                    <a:pt x="49" y="16"/>
                  </a:cubicBezTo>
                  <a:cubicBezTo>
                    <a:pt x="49" y="16"/>
                    <a:pt x="49" y="15"/>
                    <a:pt x="49" y="14"/>
                  </a:cubicBezTo>
                  <a:lnTo>
                    <a:pt x="49" y="13"/>
                  </a:lnTo>
                  <a:lnTo>
                    <a:pt x="52" y="13"/>
                  </a:lnTo>
                  <a:lnTo>
                    <a:pt x="52" y="21"/>
                  </a:lnTo>
                  <a:cubicBezTo>
                    <a:pt x="52" y="21"/>
                    <a:pt x="52" y="21"/>
                    <a:pt x="52" y="21"/>
                  </a:cubicBezTo>
                  <a:lnTo>
                    <a:pt x="49" y="21"/>
                  </a:lnTo>
                  <a:lnTo>
                    <a:pt x="50" y="24"/>
                  </a:lnTo>
                  <a:lnTo>
                    <a:pt x="53" y="24"/>
                  </a:lnTo>
                  <a:cubicBezTo>
                    <a:pt x="56" y="24"/>
                    <a:pt x="56" y="23"/>
                    <a:pt x="56" y="21"/>
                  </a:cubicBezTo>
                  <a:lnTo>
                    <a:pt x="56" y="11"/>
                  </a:lnTo>
                  <a:lnTo>
                    <a:pt x="56" y="10"/>
                  </a:lnTo>
                  <a:lnTo>
                    <a:pt x="55" y="10"/>
                  </a:lnTo>
                  <a:lnTo>
                    <a:pt x="49" y="10"/>
                  </a:lnTo>
                  <a:lnTo>
                    <a:pt x="49" y="8"/>
                  </a:lnTo>
                  <a:close/>
                </a:path>
              </a:pathLst>
            </a:custGeom>
            <a:solidFill>
              <a:srgbClr val="6F7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158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5" r:id="rId3"/>
    <p:sldLayoutId id="21474836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9885883_220028483000_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163" y="-15875"/>
            <a:ext cx="9204326" cy="6888163"/>
          </a:xfrm>
          <a:prstGeom prst="rect">
            <a:avLst/>
          </a:prstGeom>
          <a:solidFill>
            <a:schemeClr val="lt1"/>
          </a:solidFill>
        </p:spPr>
      </p:pic>
      <p:grpSp>
        <p:nvGrpSpPr>
          <p:cNvPr id="10" name="组合 9"/>
          <p:cNvGrpSpPr/>
          <p:nvPr/>
        </p:nvGrpSpPr>
        <p:grpSpPr>
          <a:xfrm>
            <a:off x="7355840" y="584835"/>
            <a:ext cx="1535430" cy="361315"/>
            <a:chOff x="4850" y="1575"/>
            <a:chExt cx="5134" cy="1242"/>
          </a:xfrm>
          <a:solidFill>
            <a:schemeClr val="bg1"/>
          </a:solidFill>
        </p:grpSpPr>
        <p:grpSp>
          <p:nvGrpSpPr>
            <p:cNvPr id="11" name="组合 10"/>
            <p:cNvGrpSpPr/>
            <p:nvPr/>
          </p:nvGrpSpPr>
          <p:grpSpPr>
            <a:xfrm>
              <a:off x="4850" y="1575"/>
              <a:ext cx="1206" cy="1242"/>
              <a:chOff x="4850" y="1575"/>
              <a:chExt cx="1206" cy="1242"/>
            </a:xfrm>
            <a:grpFill/>
          </p:grpSpPr>
          <p:sp>
            <p:nvSpPr>
              <p:cNvPr id="4104" name="Freeform 15"/>
              <p:cNvSpPr>
                <a:spLocks noChangeArrowheads="1"/>
              </p:cNvSpPr>
              <p:nvPr/>
            </p:nvSpPr>
            <p:spPr bwMode="auto">
              <a:xfrm>
                <a:off x="4850" y="1710"/>
                <a:ext cx="371" cy="972"/>
              </a:xfrm>
              <a:custGeom>
                <a:avLst/>
                <a:gdLst>
                  <a:gd name="T0" fmla="*/ 0 w 14"/>
                  <a:gd name="T1" fmla="*/ 0 h 36"/>
                  <a:gd name="T2" fmla="*/ 8346 w 14"/>
                  <a:gd name="T3" fmla="*/ 85574 h 36"/>
                  <a:gd name="T4" fmla="*/ 0 w 14"/>
                  <a:gd name="T5" fmla="*/ 170862 h 36"/>
                  <a:gd name="T6" fmla="*/ 50559 w 14"/>
                  <a:gd name="T7" fmla="*/ 170862 h 36"/>
                  <a:gd name="T8" fmla="*/ 58889 w 14"/>
                  <a:gd name="T9" fmla="*/ 85574 h 36"/>
                  <a:gd name="T10" fmla="*/ 50559 w 14"/>
                  <a:gd name="T11" fmla="*/ 0 h 36"/>
                  <a:gd name="T12" fmla="*/ 0 w 14"/>
                  <a:gd name="T13" fmla="*/ 0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36"/>
                  <a:gd name="T23" fmla="*/ 14 w 14"/>
                  <a:gd name="T24" fmla="*/ 36 h 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36">
                    <a:moveTo>
                      <a:pt x="0" y="0"/>
                    </a:moveTo>
                    <a:cubicBezTo>
                      <a:pt x="1" y="6"/>
                      <a:pt x="2" y="12"/>
                      <a:pt x="2" y="18"/>
                    </a:cubicBezTo>
                    <a:cubicBezTo>
                      <a:pt x="2" y="24"/>
                      <a:pt x="1" y="30"/>
                      <a:pt x="0" y="36"/>
                    </a:cubicBezTo>
                    <a:lnTo>
                      <a:pt x="12" y="36"/>
                    </a:lnTo>
                    <a:cubicBezTo>
                      <a:pt x="13" y="30"/>
                      <a:pt x="14" y="24"/>
                      <a:pt x="14" y="18"/>
                    </a:cubicBezTo>
                    <a:cubicBezTo>
                      <a:pt x="14" y="12"/>
                      <a:pt x="13" y="6"/>
                      <a:pt x="12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 noProof="1"/>
              </a:p>
            </p:txBody>
          </p:sp>
          <p:sp>
            <p:nvSpPr>
              <p:cNvPr id="4105" name="Freeform 16"/>
              <p:cNvSpPr>
                <a:spLocks noChangeArrowheads="1"/>
              </p:cNvSpPr>
              <p:nvPr/>
            </p:nvSpPr>
            <p:spPr bwMode="auto">
              <a:xfrm>
                <a:off x="5688" y="1710"/>
                <a:ext cx="368" cy="972"/>
              </a:xfrm>
              <a:custGeom>
                <a:avLst/>
                <a:gdLst>
                  <a:gd name="T0" fmla="*/ 57344 w 14"/>
                  <a:gd name="T1" fmla="*/ 0 h 36"/>
                  <a:gd name="T2" fmla="*/ 49152 w 14"/>
                  <a:gd name="T3" fmla="*/ 85574 h 36"/>
                  <a:gd name="T4" fmla="*/ 57344 w 14"/>
                  <a:gd name="T5" fmla="*/ 170862 h 36"/>
                  <a:gd name="T6" fmla="*/ 8192 w 14"/>
                  <a:gd name="T7" fmla="*/ 170862 h 36"/>
                  <a:gd name="T8" fmla="*/ 0 w 14"/>
                  <a:gd name="T9" fmla="*/ 85574 h 36"/>
                  <a:gd name="T10" fmla="*/ 8192 w 14"/>
                  <a:gd name="T11" fmla="*/ 0 h 36"/>
                  <a:gd name="T12" fmla="*/ 57344 w 14"/>
                  <a:gd name="T13" fmla="*/ 0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36"/>
                  <a:gd name="T23" fmla="*/ 14 w 14"/>
                  <a:gd name="T24" fmla="*/ 36 h 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36">
                    <a:moveTo>
                      <a:pt x="14" y="0"/>
                    </a:moveTo>
                    <a:cubicBezTo>
                      <a:pt x="12" y="6"/>
                      <a:pt x="12" y="12"/>
                      <a:pt x="12" y="18"/>
                    </a:cubicBezTo>
                    <a:cubicBezTo>
                      <a:pt x="12" y="24"/>
                      <a:pt x="12" y="30"/>
                      <a:pt x="14" y="36"/>
                    </a:cubicBezTo>
                    <a:lnTo>
                      <a:pt x="2" y="36"/>
                    </a:lnTo>
                    <a:cubicBezTo>
                      <a:pt x="0" y="30"/>
                      <a:pt x="0" y="24"/>
                      <a:pt x="0" y="18"/>
                    </a:cubicBezTo>
                    <a:cubicBezTo>
                      <a:pt x="0" y="12"/>
                      <a:pt x="0" y="6"/>
                      <a:pt x="2" y="0"/>
                    </a:cubicBezTo>
                    <a:lnTo>
                      <a:pt x="14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 noProof="1"/>
              </a:p>
            </p:txBody>
          </p:sp>
          <p:sp>
            <p:nvSpPr>
              <p:cNvPr id="4106" name="Freeform 17"/>
              <p:cNvSpPr>
                <a:spLocks noChangeArrowheads="1"/>
              </p:cNvSpPr>
              <p:nvPr/>
            </p:nvSpPr>
            <p:spPr bwMode="auto">
              <a:xfrm>
                <a:off x="4980" y="1575"/>
                <a:ext cx="941" cy="363"/>
              </a:xfrm>
              <a:custGeom>
                <a:avLst/>
                <a:gdLst>
                  <a:gd name="T0" fmla="*/ 145160 w 36"/>
                  <a:gd name="T1" fmla="*/ 0 h 14"/>
                  <a:gd name="T2" fmla="*/ 72707 w 36"/>
                  <a:gd name="T3" fmla="*/ 8346 h 14"/>
                  <a:gd name="T4" fmla="*/ 0 w 36"/>
                  <a:gd name="T5" fmla="*/ 0 h 14"/>
                  <a:gd name="T6" fmla="*/ 0 w 36"/>
                  <a:gd name="T7" fmla="*/ 50559 h 14"/>
                  <a:gd name="T8" fmla="*/ 72707 w 36"/>
                  <a:gd name="T9" fmla="*/ 58889 h 14"/>
                  <a:gd name="T10" fmla="*/ 145160 w 36"/>
                  <a:gd name="T11" fmla="*/ 50559 h 14"/>
                  <a:gd name="T12" fmla="*/ 145160 w 36"/>
                  <a:gd name="T13" fmla="*/ 0 h 1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6"/>
                  <a:gd name="T22" fmla="*/ 0 h 14"/>
                  <a:gd name="T23" fmla="*/ 36 w 36"/>
                  <a:gd name="T24" fmla="*/ 14 h 1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6" h="14">
                    <a:moveTo>
                      <a:pt x="36" y="0"/>
                    </a:moveTo>
                    <a:cubicBezTo>
                      <a:pt x="30" y="2"/>
                      <a:pt x="24" y="2"/>
                      <a:pt x="18" y="2"/>
                    </a:cubicBezTo>
                    <a:cubicBezTo>
                      <a:pt x="12" y="2"/>
                      <a:pt x="6" y="2"/>
                      <a:pt x="0" y="0"/>
                    </a:cubicBezTo>
                    <a:lnTo>
                      <a:pt x="0" y="12"/>
                    </a:lnTo>
                    <a:cubicBezTo>
                      <a:pt x="6" y="14"/>
                      <a:pt x="12" y="14"/>
                      <a:pt x="18" y="14"/>
                    </a:cubicBezTo>
                    <a:cubicBezTo>
                      <a:pt x="24" y="14"/>
                      <a:pt x="30" y="14"/>
                      <a:pt x="36" y="12"/>
                    </a:cubicBezTo>
                    <a:lnTo>
                      <a:pt x="3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 noProof="1"/>
              </a:p>
            </p:txBody>
          </p:sp>
          <p:sp>
            <p:nvSpPr>
              <p:cNvPr id="4107" name="Freeform 18"/>
              <p:cNvSpPr>
                <a:spLocks noChangeArrowheads="1"/>
              </p:cNvSpPr>
              <p:nvPr/>
            </p:nvSpPr>
            <p:spPr bwMode="auto">
              <a:xfrm>
                <a:off x="4980" y="2441"/>
                <a:ext cx="941" cy="376"/>
              </a:xfrm>
              <a:custGeom>
                <a:avLst/>
                <a:gdLst>
                  <a:gd name="T0" fmla="*/ 145160 w 36"/>
                  <a:gd name="T1" fmla="*/ 65370 h 14"/>
                  <a:gd name="T2" fmla="*/ 72707 w 36"/>
                  <a:gd name="T3" fmla="*/ 56160 h 14"/>
                  <a:gd name="T4" fmla="*/ 0 w 36"/>
                  <a:gd name="T5" fmla="*/ 65370 h 14"/>
                  <a:gd name="T6" fmla="*/ 0 w 36"/>
                  <a:gd name="T7" fmla="*/ 9226 h 14"/>
                  <a:gd name="T8" fmla="*/ 72707 w 36"/>
                  <a:gd name="T9" fmla="*/ 0 h 14"/>
                  <a:gd name="T10" fmla="*/ 145160 w 36"/>
                  <a:gd name="T11" fmla="*/ 9226 h 14"/>
                  <a:gd name="T12" fmla="*/ 145160 w 36"/>
                  <a:gd name="T13" fmla="*/ 65370 h 1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6"/>
                  <a:gd name="T22" fmla="*/ 0 h 14"/>
                  <a:gd name="T23" fmla="*/ 36 w 36"/>
                  <a:gd name="T24" fmla="*/ 14 h 1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6" h="14">
                    <a:moveTo>
                      <a:pt x="36" y="14"/>
                    </a:moveTo>
                    <a:cubicBezTo>
                      <a:pt x="30" y="13"/>
                      <a:pt x="24" y="12"/>
                      <a:pt x="18" y="12"/>
                    </a:cubicBezTo>
                    <a:cubicBezTo>
                      <a:pt x="12" y="12"/>
                      <a:pt x="6" y="13"/>
                      <a:pt x="0" y="14"/>
                    </a:cubicBezTo>
                    <a:lnTo>
                      <a:pt x="0" y="2"/>
                    </a:lnTo>
                    <a:cubicBezTo>
                      <a:pt x="6" y="1"/>
                      <a:pt x="12" y="0"/>
                      <a:pt x="18" y="0"/>
                    </a:cubicBezTo>
                    <a:cubicBezTo>
                      <a:pt x="24" y="0"/>
                      <a:pt x="30" y="1"/>
                      <a:pt x="36" y="2"/>
                    </a:cubicBezTo>
                    <a:lnTo>
                      <a:pt x="36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 noProof="1"/>
              </a:p>
            </p:txBody>
          </p:sp>
          <p:sp>
            <p:nvSpPr>
              <p:cNvPr id="4108" name="Freeform 19"/>
              <p:cNvSpPr>
                <a:spLocks noChangeArrowheads="1"/>
              </p:cNvSpPr>
              <p:nvPr/>
            </p:nvSpPr>
            <p:spPr bwMode="auto">
              <a:xfrm>
                <a:off x="4980" y="1710"/>
                <a:ext cx="210" cy="241"/>
              </a:xfrm>
              <a:custGeom>
                <a:avLst/>
                <a:gdLst>
                  <a:gd name="T0" fmla="*/ 32768 w 8"/>
                  <a:gd name="T1" fmla="*/ 41667 h 9"/>
                  <a:gd name="T2" fmla="*/ 28672 w 8"/>
                  <a:gd name="T3" fmla="*/ 0 h 9"/>
                  <a:gd name="T4" fmla="*/ 0 w 8"/>
                  <a:gd name="T5" fmla="*/ 0 h 9"/>
                  <a:gd name="T6" fmla="*/ 0 w 8"/>
                  <a:gd name="T7" fmla="*/ 32500 h 9"/>
                  <a:gd name="T8" fmla="*/ 32768 w 8"/>
                  <a:gd name="T9" fmla="*/ 41667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9"/>
                  <a:gd name="T17" fmla="*/ 8 w 8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9">
                    <a:moveTo>
                      <a:pt x="8" y="9"/>
                    </a:moveTo>
                    <a:cubicBezTo>
                      <a:pt x="8" y="6"/>
                      <a:pt x="8" y="3"/>
                      <a:pt x="7" y="0"/>
                    </a:cubicBezTo>
                    <a:lnTo>
                      <a:pt x="0" y="0"/>
                    </a:lnTo>
                    <a:lnTo>
                      <a:pt x="0" y="7"/>
                    </a:lnTo>
                    <a:cubicBezTo>
                      <a:pt x="3" y="8"/>
                      <a:pt x="5" y="8"/>
                      <a:pt x="8" y="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 noProof="1"/>
              </a:p>
            </p:txBody>
          </p:sp>
          <p:sp>
            <p:nvSpPr>
              <p:cNvPr id="4109" name="Freeform 20"/>
              <p:cNvSpPr>
                <a:spLocks noChangeArrowheads="1"/>
              </p:cNvSpPr>
              <p:nvPr/>
            </p:nvSpPr>
            <p:spPr bwMode="auto">
              <a:xfrm>
                <a:off x="5688" y="1710"/>
                <a:ext cx="207" cy="241"/>
              </a:xfrm>
              <a:custGeom>
                <a:avLst/>
                <a:gdLst>
                  <a:gd name="T0" fmla="*/ 0 w 9"/>
                  <a:gd name="T1" fmla="*/ 41667 h 9"/>
                  <a:gd name="T2" fmla="*/ 5488 w 9"/>
                  <a:gd name="T3" fmla="*/ 0 h 9"/>
                  <a:gd name="T4" fmla="*/ 24696 w 9"/>
                  <a:gd name="T5" fmla="*/ 0 h 9"/>
                  <a:gd name="T6" fmla="*/ 24696 w 9"/>
                  <a:gd name="T7" fmla="*/ 32500 h 9"/>
                  <a:gd name="T8" fmla="*/ 0 w 9"/>
                  <a:gd name="T9" fmla="*/ 41667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"/>
                  <a:gd name="T16" fmla="*/ 0 h 9"/>
                  <a:gd name="T17" fmla="*/ 9 w 9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" h="9">
                    <a:moveTo>
                      <a:pt x="0" y="9"/>
                    </a:moveTo>
                    <a:cubicBezTo>
                      <a:pt x="1" y="6"/>
                      <a:pt x="1" y="3"/>
                      <a:pt x="2" y="0"/>
                    </a:cubicBezTo>
                    <a:lnTo>
                      <a:pt x="9" y="0"/>
                    </a:lnTo>
                    <a:lnTo>
                      <a:pt x="9" y="7"/>
                    </a:lnTo>
                    <a:cubicBezTo>
                      <a:pt x="6" y="8"/>
                      <a:pt x="3" y="8"/>
                      <a:pt x="0" y="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 noProof="1"/>
              </a:p>
            </p:txBody>
          </p:sp>
          <p:sp>
            <p:nvSpPr>
              <p:cNvPr id="4110" name="Freeform 21"/>
              <p:cNvSpPr>
                <a:spLocks noChangeArrowheads="1"/>
              </p:cNvSpPr>
              <p:nvPr/>
            </p:nvSpPr>
            <p:spPr bwMode="auto">
              <a:xfrm>
                <a:off x="5688" y="2467"/>
                <a:ext cx="207" cy="203"/>
              </a:xfrm>
              <a:custGeom>
                <a:avLst/>
                <a:gdLst>
                  <a:gd name="T0" fmla="*/ 24696 w 9"/>
                  <a:gd name="T1" fmla="*/ 31248 h 8"/>
                  <a:gd name="T2" fmla="*/ 5488 w 9"/>
                  <a:gd name="T3" fmla="*/ 31248 h 8"/>
                  <a:gd name="T4" fmla="*/ 0 w 9"/>
                  <a:gd name="T5" fmla="*/ 0 h 8"/>
                  <a:gd name="T6" fmla="*/ 24696 w 9"/>
                  <a:gd name="T7" fmla="*/ 3969 h 8"/>
                  <a:gd name="T8" fmla="*/ 24696 w 9"/>
                  <a:gd name="T9" fmla="*/ 3124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"/>
                  <a:gd name="T16" fmla="*/ 0 h 8"/>
                  <a:gd name="T17" fmla="*/ 9 w 9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" h="8">
                    <a:moveTo>
                      <a:pt x="9" y="8"/>
                    </a:moveTo>
                    <a:lnTo>
                      <a:pt x="2" y="8"/>
                    </a:lnTo>
                    <a:cubicBezTo>
                      <a:pt x="1" y="5"/>
                      <a:pt x="1" y="3"/>
                      <a:pt x="0" y="0"/>
                    </a:cubicBezTo>
                    <a:cubicBezTo>
                      <a:pt x="3" y="0"/>
                      <a:pt x="6" y="0"/>
                      <a:pt x="9" y="1"/>
                    </a:cubicBezTo>
                    <a:lnTo>
                      <a:pt x="9" y="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 noProof="1"/>
              </a:p>
            </p:txBody>
          </p:sp>
          <p:sp>
            <p:nvSpPr>
              <p:cNvPr id="4111" name="Freeform 22"/>
              <p:cNvSpPr>
                <a:spLocks noChangeArrowheads="1"/>
              </p:cNvSpPr>
              <p:nvPr/>
            </p:nvSpPr>
            <p:spPr bwMode="auto">
              <a:xfrm>
                <a:off x="4980" y="2467"/>
                <a:ext cx="210" cy="203"/>
              </a:xfrm>
              <a:custGeom>
                <a:avLst/>
                <a:gdLst>
                  <a:gd name="T0" fmla="*/ 0 w 8"/>
                  <a:gd name="T1" fmla="*/ 31248 h 8"/>
                  <a:gd name="T2" fmla="*/ 28672 w 8"/>
                  <a:gd name="T3" fmla="*/ 31248 h 8"/>
                  <a:gd name="T4" fmla="*/ 32768 w 8"/>
                  <a:gd name="T5" fmla="*/ 0 h 8"/>
                  <a:gd name="T6" fmla="*/ 0 w 8"/>
                  <a:gd name="T7" fmla="*/ 3969 h 8"/>
                  <a:gd name="T8" fmla="*/ 0 w 8"/>
                  <a:gd name="T9" fmla="*/ 31248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"/>
                  <a:gd name="T16" fmla="*/ 0 h 8"/>
                  <a:gd name="T17" fmla="*/ 8 w 8"/>
                  <a:gd name="T18" fmla="*/ 8 h 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" h="8">
                    <a:moveTo>
                      <a:pt x="0" y="8"/>
                    </a:moveTo>
                    <a:lnTo>
                      <a:pt x="7" y="8"/>
                    </a:lnTo>
                    <a:cubicBezTo>
                      <a:pt x="8" y="5"/>
                      <a:pt x="8" y="3"/>
                      <a:pt x="8" y="0"/>
                    </a:cubicBezTo>
                    <a:cubicBezTo>
                      <a:pt x="5" y="0"/>
                      <a:pt x="3" y="0"/>
                      <a:pt x="0" y="1"/>
                    </a:cubicBezTo>
                    <a:lnTo>
                      <a:pt x="0" y="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 noProof="1"/>
              </a:p>
            </p:txBody>
          </p:sp>
        </p:grpSp>
        <p:sp>
          <p:nvSpPr>
            <p:cNvPr id="4112" name="Freeform 23"/>
            <p:cNvSpPr>
              <a:spLocks noChangeArrowheads="1"/>
            </p:cNvSpPr>
            <p:nvPr/>
          </p:nvSpPr>
          <p:spPr bwMode="auto">
            <a:xfrm>
              <a:off x="6314" y="2522"/>
              <a:ext cx="161" cy="215"/>
            </a:xfrm>
            <a:custGeom>
              <a:avLst/>
              <a:gdLst>
                <a:gd name="T0" fmla="*/ 26150 w 6"/>
                <a:gd name="T1" fmla="*/ 4774 h 8"/>
                <a:gd name="T2" fmla="*/ 26150 w 6"/>
                <a:gd name="T3" fmla="*/ 9531 h 8"/>
                <a:gd name="T4" fmla="*/ 26150 w 6"/>
                <a:gd name="T5" fmla="*/ 9531 h 8"/>
                <a:gd name="T6" fmla="*/ 17346 w 6"/>
                <a:gd name="T7" fmla="*/ 4774 h 8"/>
                <a:gd name="T8" fmla="*/ 8804 w 6"/>
                <a:gd name="T9" fmla="*/ 9531 h 8"/>
                <a:gd name="T10" fmla="*/ 4263 w 6"/>
                <a:gd name="T11" fmla="*/ 18793 h 8"/>
                <a:gd name="T12" fmla="*/ 8804 w 6"/>
                <a:gd name="T13" fmla="*/ 28056 h 8"/>
                <a:gd name="T14" fmla="*/ 17346 w 6"/>
                <a:gd name="T15" fmla="*/ 32830 h 8"/>
                <a:gd name="T16" fmla="*/ 21870 w 6"/>
                <a:gd name="T17" fmla="*/ 32830 h 8"/>
                <a:gd name="T18" fmla="*/ 26150 w 6"/>
                <a:gd name="T19" fmla="*/ 32830 h 8"/>
                <a:gd name="T20" fmla="*/ 26150 w 6"/>
                <a:gd name="T21" fmla="*/ 37587 h 8"/>
                <a:gd name="T22" fmla="*/ 26150 w 6"/>
                <a:gd name="T23" fmla="*/ 37587 h 8"/>
                <a:gd name="T24" fmla="*/ 26150 w 6"/>
                <a:gd name="T25" fmla="*/ 37587 h 8"/>
                <a:gd name="T26" fmla="*/ 17346 w 6"/>
                <a:gd name="T27" fmla="*/ 37587 h 8"/>
                <a:gd name="T28" fmla="*/ 4263 w 6"/>
                <a:gd name="T29" fmla="*/ 32830 h 8"/>
                <a:gd name="T30" fmla="*/ 0 w 6"/>
                <a:gd name="T31" fmla="*/ 18793 h 8"/>
                <a:gd name="T32" fmla="*/ 4263 w 6"/>
                <a:gd name="T33" fmla="*/ 4774 h 8"/>
                <a:gd name="T34" fmla="*/ 17346 w 6"/>
                <a:gd name="T35" fmla="*/ 0 h 8"/>
                <a:gd name="T36" fmla="*/ 26150 w 6"/>
                <a:gd name="T37" fmla="*/ 4774 h 8"/>
                <a:gd name="T38" fmla="*/ 26150 w 6"/>
                <a:gd name="T39" fmla="*/ 4774 h 8"/>
                <a:gd name="T40" fmla="*/ 26150 w 6"/>
                <a:gd name="T41" fmla="*/ 4774 h 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"/>
                <a:gd name="T64" fmla="*/ 0 h 8"/>
                <a:gd name="T65" fmla="*/ 6 w 6"/>
                <a:gd name="T66" fmla="*/ 8 h 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" h="8">
                  <a:moveTo>
                    <a:pt x="6" y="1"/>
                  </a:moveTo>
                  <a:lnTo>
                    <a:pt x="6" y="2"/>
                  </a:lnTo>
                  <a:cubicBezTo>
                    <a:pt x="6" y="2"/>
                    <a:pt x="6" y="2"/>
                    <a:pt x="6" y="2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3" y="1"/>
                    <a:pt x="3" y="2"/>
                    <a:pt x="2" y="2"/>
                  </a:cubicBezTo>
                  <a:cubicBezTo>
                    <a:pt x="2" y="3"/>
                    <a:pt x="1" y="3"/>
                    <a:pt x="1" y="4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3" y="7"/>
                    <a:pt x="3" y="7"/>
                    <a:pt x="4" y="7"/>
                  </a:cubicBezTo>
                  <a:cubicBezTo>
                    <a:pt x="4" y="7"/>
                    <a:pt x="5" y="7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5" y="8"/>
                    <a:pt x="4" y="8"/>
                    <a:pt x="4" y="8"/>
                  </a:cubicBezTo>
                  <a:cubicBezTo>
                    <a:pt x="3" y="8"/>
                    <a:pt x="2" y="8"/>
                    <a:pt x="1" y="7"/>
                  </a:cubicBezTo>
                  <a:cubicBezTo>
                    <a:pt x="0" y="7"/>
                    <a:pt x="0" y="6"/>
                    <a:pt x="0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1"/>
                    <a:pt x="3" y="0"/>
                    <a:pt x="4" y="0"/>
                  </a:cubicBezTo>
                  <a:cubicBezTo>
                    <a:pt x="4" y="0"/>
                    <a:pt x="5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noProof="1"/>
            </a:p>
          </p:txBody>
        </p:sp>
        <p:sp>
          <p:nvSpPr>
            <p:cNvPr id="4113" name="Freeform 24"/>
            <p:cNvSpPr>
              <a:spLocks noChangeArrowheads="1"/>
            </p:cNvSpPr>
            <p:nvPr/>
          </p:nvSpPr>
          <p:spPr bwMode="auto">
            <a:xfrm>
              <a:off x="6945" y="2522"/>
              <a:ext cx="156" cy="215"/>
            </a:xfrm>
            <a:custGeom>
              <a:avLst/>
              <a:gdLst>
                <a:gd name="T0" fmla="*/ 8027 w 6"/>
                <a:gd name="T1" fmla="*/ 4774 h 8"/>
                <a:gd name="T2" fmla="*/ 19808 w 6"/>
                <a:gd name="T3" fmla="*/ 28056 h 8"/>
                <a:gd name="T4" fmla="*/ 19808 w 6"/>
                <a:gd name="T5" fmla="*/ 0 h 8"/>
                <a:gd name="T6" fmla="*/ 23813 w 6"/>
                <a:gd name="T7" fmla="*/ 0 h 8"/>
                <a:gd name="T8" fmla="*/ 23813 w 6"/>
                <a:gd name="T9" fmla="*/ 37587 h 8"/>
                <a:gd name="T10" fmla="*/ 19808 w 6"/>
                <a:gd name="T11" fmla="*/ 37587 h 8"/>
                <a:gd name="T12" fmla="*/ 15786 w 6"/>
                <a:gd name="T13" fmla="*/ 37587 h 8"/>
                <a:gd name="T14" fmla="*/ 8027 w 6"/>
                <a:gd name="T15" fmla="*/ 14020 h 8"/>
                <a:gd name="T16" fmla="*/ 4006 w 6"/>
                <a:gd name="T17" fmla="*/ 9531 h 8"/>
                <a:gd name="T18" fmla="*/ 4006 w 6"/>
                <a:gd name="T19" fmla="*/ 14020 h 8"/>
                <a:gd name="T20" fmla="*/ 4006 w 6"/>
                <a:gd name="T21" fmla="*/ 37587 h 8"/>
                <a:gd name="T22" fmla="*/ 0 w 6"/>
                <a:gd name="T23" fmla="*/ 37587 h 8"/>
                <a:gd name="T24" fmla="*/ 0 w 6"/>
                <a:gd name="T25" fmla="*/ 0 h 8"/>
                <a:gd name="T26" fmla="*/ 4006 w 6"/>
                <a:gd name="T27" fmla="*/ 0 h 8"/>
                <a:gd name="T28" fmla="*/ 8027 w 6"/>
                <a:gd name="T29" fmla="*/ 4774 h 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"/>
                <a:gd name="T46" fmla="*/ 0 h 8"/>
                <a:gd name="T47" fmla="*/ 6 w 6"/>
                <a:gd name="T48" fmla="*/ 8 h 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" h="8">
                  <a:moveTo>
                    <a:pt x="2" y="1"/>
                  </a:moveTo>
                  <a:lnTo>
                    <a:pt x="5" y="6"/>
                  </a:lnTo>
                  <a:lnTo>
                    <a:pt x="5" y="0"/>
                  </a:lnTo>
                  <a:lnTo>
                    <a:pt x="6" y="0"/>
                  </a:lnTo>
                  <a:lnTo>
                    <a:pt x="6" y="8"/>
                  </a:lnTo>
                  <a:lnTo>
                    <a:pt x="5" y="8"/>
                  </a:lnTo>
                  <a:cubicBezTo>
                    <a:pt x="5" y="8"/>
                    <a:pt x="4" y="8"/>
                    <a:pt x="4" y="8"/>
                  </a:cubicBezTo>
                  <a:lnTo>
                    <a:pt x="2" y="3"/>
                  </a:lnTo>
                  <a:lnTo>
                    <a:pt x="1" y="2"/>
                  </a:lnTo>
                  <a:lnTo>
                    <a:pt x="1" y="3"/>
                  </a:lnTo>
                  <a:lnTo>
                    <a:pt x="1" y="8"/>
                  </a:lnTo>
                  <a:lnTo>
                    <a:pt x="0" y="8"/>
                  </a:lnTo>
                  <a:cubicBezTo>
                    <a:pt x="0" y="6"/>
                    <a:pt x="0" y="3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noProof="1"/>
            </a:p>
          </p:txBody>
        </p:sp>
        <p:sp>
          <p:nvSpPr>
            <p:cNvPr id="4114" name="Freeform 25"/>
            <p:cNvSpPr>
              <a:spLocks noChangeArrowheads="1"/>
            </p:cNvSpPr>
            <p:nvPr/>
          </p:nvSpPr>
          <p:spPr bwMode="auto">
            <a:xfrm>
              <a:off x="7390" y="2522"/>
              <a:ext cx="156" cy="215"/>
            </a:xfrm>
            <a:custGeom>
              <a:avLst/>
              <a:gdLst>
                <a:gd name="T0" fmla="*/ 23813 w 6"/>
                <a:gd name="T1" fmla="*/ 4774 h 8"/>
                <a:gd name="T2" fmla="*/ 23813 w 6"/>
                <a:gd name="T3" fmla="*/ 9531 h 8"/>
                <a:gd name="T4" fmla="*/ 23813 w 6"/>
                <a:gd name="T5" fmla="*/ 9531 h 8"/>
                <a:gd name="T6" fmla="*/ 15786 w 6"/>
                <a:gd name="T7" fmla="*/ 4774 h 8"/>
                <a:gd name="T8" fmla="*/ 8027 w 6"/>
                <a:gd name="T9" fmla="*/ 9531 h 8"/>
                <a:gd name="T10" fmla="*/ 4006 w 6"/>
                <a:gd name="T11" fmla="*/ 18793 h 8"/>
                <a:gd name="T12" fmla="*/ 8027 w 6"/>
                <a:gd name="T13" fmla="*/ 28056 h 8"/>
                <a:gd name="T14" fmla="*/ 15786 w 6"/>
                <a:gd name="T15" fmla="*/ 32830 h 8"/>
                <a:gd name="T16" fmla="*/ 23813 w 6"/>
                <a:gd name="T17" fmla="*/ 32830 h 8"/>
                <a:gd name="T18" fmla="*/ 23813 w 6"/>
                <a:gd name="T19" fmla="*/ 32830 h 8"/>
                <a:gd name="T20" fmla="*/ 23813 w 6"/>
                <a:gd name="T21" fmla="*/ 37587 h 8"/>
                <a:gd name="T22" fmla="*/ 23813 w 6"/>
                <a:gd name="T23" fmla="*/ 37587 h 8"/>
                <a:gd name="T24" fmla="*/ 23813 w 6"/>
                <a:gd name="T25" fmla="*/ 37587 h 8"/>
                <a:gd name="T26" fmla="*/ 15786 w 6"/>
                <a:gd name="T27" fmla="*/ 37587 h 8"/>
                <a:gd name="T28" fmla="*/ 4006 w 6"/>
                <a:gd name="T29" fmla="*/ 32830 h 8"/>
                <a:gd name="T30" fmla="*/ 0 w 6"/>
                <a:gd name="T31" fmla="*/ 18793 h 8"/>
                <a:gd name="T32" fmla="*/ 4006 w 6"/>
                <a:gd name="T33" fmla="*/ 4774 h 8"/>
                <a:gd name="T34" fmla="*/ 15786 w 6"/>
                <a:gd name="T35" fmla="*/ 0 h 8"/>
                <a:gd name="T36" fmla="*/ 23813 w 6"/>
                <a:gd name="T37" fmla="*/ 4774 h 8"/>
                <a:gd name="T38" fmla="*/ 23813 w 6"/>
                <a:gd name="T39" fmla="*/ 4774 h 8"/>
                <a:gd name="T40" fmla="*/ 23813 w 6"/>
                <a:gd name="T41" fmla="*/ 4774 h 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"/>
                <a:gd name="T64" fmla="*/ 0 h 8"/>
                <a:gd name="T65" fmla="*/ 6 w 6"/>
                <a:gd name="T66" fmla="*/ 8 h 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" h="8">
                  <a:moveTo>
                    <a:pt x="6" y="1"/>
                  </a:moveTo>
                  <a:lnTo>
                    <a:pt x="6" y="2"/>
                  </a:lnTo>
                  <a:cubicBezTo>
                    <a:pt x="6" y="2"/>
                    <a:pt x="6" y="2"/>
                    <a:pt x="6" y="2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3" y="1"/>
                    <a:pt x="3" y="2"/>
                    <a:pt x="2" y="2"/>
                  </a:cubicBezTo>
                  <a:cubicBezTo>
                    <a:pt x="2" y="3"/>
                    <a:pt x="1" y="3"/>
                    <a:pt x="1" y="4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3" y="7"/>
                    <a:pt x="3" y="7"/>
                    <a:pt x="4" y="7"/>
                  </a:cubicBezTo>
                  <a:cubicBezTo>
                    <a:pt x="5" y="7"/>
                    <a:pt x="5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5" y="8"/>
                    <a:pt x="4" y="8"/>
                    <a:pt x="4" y="8"/>
                  </a:cubicBezTo>
                  <a:cubicBezTo>
                    <a:pt x="3" y="8"/>
                    <a:pt x="2" y="8"/>
                    <a:pt x="1" y="7"/>
                  </a:cubicBezTo>
                  <a:cubicBezTo>
                    <a:pt x="0" y="7"/>
                    <a:pt x="0" y="6"/>
                    <a:pt x="0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1"/>
                    <a:pt x="3" y="0"/>
                    <a:pt x="4" y="0"/>
                  </a:cubicBezTo>
                  <a:cubicBezTo>
                    <a:pt x="4" y="0"/>
                    <a:pt x="5" y="0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noProof="1"/>
            </a:p>
          </p:txBody>
        </p:sp>
        <p:sp>
          <p:nvSpPr>
            <p:cNvPr id="4115" name="Freeform 26"/>
            <p:cNvSpPr>
              <a:spLocks noChangeArrowheads="1"/>
            </p:cNvSpPr>
            <p:nvPr/>
          </p:nvSpPr>
          <p:spPr bwMode="auto">
            <a:xfrm>
              <a:off x="7811" y="2522"/>
              <a:ext cx="128" cy="215"/>
            </a:xfrm>
            <a:custGeom>
              <a:avLst/>
              <a:gdLst>
                <a:gd name="T0" fmla="*/ 0 w 5"/>
                <a:gd name="T1" fmla="*/ 0 h 8"/>
                <a:gd name="T2" fmla="*/ 18985 w 5"/>
                <a:gd name="T3" fmla="*/ 0 h 8"/>
                <a:gd name="T4" fmla="*/ 18985 w 5"/>
                <a:gd name="T5" fmla="*/ 9531 h 8"/>
                <a:gd name="T6" fmla="*/ 3900 w 5"/>
                <a:gd name="T7" fmla="*/ 9531 h 8"/>
                <a:gd name="T8" fmla="*/ 3900 w 5"/>
                <a:gd name="T9" fmla="*/ 18793 h 8"/>
                <a:gd name="T10" fmla="*/ 15085 w 5"/>
                <a:gd name="T11" fmla="*/ 18793 h 8"/>
                <a:gd name="T12" fmla="*/ 15085 w 5"/>
                <a:gd name="T13" fmla="*/ 23567 h 8"/>
                <a:gd name="T14" fmla="*/ 3900 w 5"/>
                <a:gd name="T15" fmla="*/ 23567 h 8"/>
                <a:gd name="T16" fmla="*/ 3900 w 5"/>
                <a:gd name="T17" fmla="*/ 32830 h 8"/>
                <a:gd name="T18" fmla="*/ 18985 w 5"/>
                <a:gd name="T19" fmla="*/ 32830 h 8"/>
                <a:gd name="T20" fmla="*/ 18985 w 5"/>
                <a:gd name="T21" fmla="*/ 37587 h 8"/>
                <a:gd name="T22" fmla="*/ 0 w 5"/>
                <a:gd name="T23" fmla="*/ 37587 h 8"/>
                <a:gd name="T24" fmla="*/ 0 w 5"/>
                <a:gd name="T25" fmla="*/ 37587 h 8"/>
                <a:gd name="T26" fmla="*/ 0 w 5"/>
                <a:gd name="T27" fmla="*/ 4774 h 8"/>
                <a:gd name="T28" fmla="*/ 0 w 5"/>
                <a:gd name="T29" fmla="*/ 0 h 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"/>
                <a:gd name="T46" fmla="*/ 0 h 8"/>
                <a:gd name="T47" fmla="*/ 5 w 5"/>
                <a:gd name="T48" fmla="*/ 8 h 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" h="8">
                  <a:moveTo>
                    <a:pt x="0" y="0"/>
                  </a:moveTo>
                  <a:lnTo>
                    <a:pt x="5" y="0"/>
                  </a:lnTo>
                  <a:lnTo>
                    <a:pt x="5" y="2"/>
                  </a:lnTo>
                  <a:lnTo>
                    <a:pt x="1" y="2"/>
                  </a:lnTo>
                  <a:lnTo>
                    <a:pt x="1" y="4"/>
                  </a:lnTo>
                  <a:lnTo>
                    <a:pt x="4" y="4"/>
                  </a:lnTo>
                  <a:lnTo>
                    <a:pt x="4" y="5"/>
                  </a:lnTo>
                  <a:lnTo>
                    <a:pt x="1" y="5"/>
                  </a:lnTo>
                  <a:lnTo>
                    <a:pt x="1" y="7"/>
                  </a:lnTo>
                  <a:lnTo>
                    <a:pt x="5" y="7"/>
                  </a:lnTo>
                  <a:lnTo>
                    <a:pt x="5" y="8"/>
                  </a:lnTo>
                  <a:cubicBezTo>
                    <a:pt x="3" y="8"/>
                    <a:pt x="2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lnTo>
                    <a:pt x="0" y="1"/>
                  </a:ln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noProof="1"/>
            </a:p>
          </p:txBody>
        </p:sp>
        <p:sp>
          <p:nvSpPr>
            <p:cNvPr id="4116" name="Freeform 27"/>
            <p:cNvSpPr>
              <a:spLocks noChangeArrowheads="1"/>
            </p:cNvSpPr>
            <p:nvPr/>
          </p:nvSpPr>
          <p:spPr bwMode="auto">
            <a:xfrm>
              <a:off x="7991" y="2522"/>
              <a:ext cx="159" cy="215"/>
            </a:xfrm>
            <a:custGeom>
              <a:avLst/>
              <a:gdLst>
                <a:gd name="T0" fmla="*/ 8358 w 6"/>
                <a:gd name="T1" fmla="*/ 4774 h 8"/>
                <a:gd name="T2" fmla="*/ 16991 w 6"/>
                <a:gd name="T3" fmla="*/ 28056 h 8"/>
                <a:gd name="T4" fmla="*/ 21178 w 6"/>
                <a:gd name="T5" fmla="*/ 28056 h 8"/>
                <a:gd name="T6" fmla="*/ 21178 w 6"/>
                <a:gd name="T7" fmla="*/ 0 h 8"/>
                <a:gd name="T8" fmla="*/ 25349 w 6"/>
                <a:gd name="T9" fmla="*/ 0 h 8"/>
                <a:gd name="T10" fmla="*/ 25349 w 6"/>
                <a:gd name="T11" fmla="*/ 37587 h 8"/>
                <a:gd name="T12" fmla="*/ 21178 w 6"/>
                <a:gd name="T13" fmla="*/ 37587 h 8"/>
                <a:gd name="T14" fmla="*/ 16991 w 6"/>
                <a:gd name="T15" fmla="*/ 37587 h 8"/>
                <a:gd name="T16" fmla="*/ 4187 w 6"/>
                <a:gd name="T17" fmla="*/ 14020 h 8"/>
                <a:gd name="T18" fmla="*/ 4187 w 6"/>
                <a:gd name="T19" fmla="*/ 9531 h 8"/>
                <a:gd name="T20" fmla="*/ 4187 w 6"/>
                <a:gd name="T21" fmla="*/ 14020 h 8"/>
                <a:gd name="T22" fmla="*/ 4187 w 6"/>
                <a:gd name="T23" fmla="*/ 37587 h 8"/>
                <a:gd name="T24" fmla="*/ 0 w 6"/>
                <a:gd name="T25" fmla="*/ 37587 h 8"/>
                <a:gd name="T26" fmla="*/ 0 w 6"/>
                <a:gd name="T27" fmla="*/ 0 h 8"/>
                <a:gd name="T28" fmla="*/ 4187 w 6"/>
                <a:gd name="T29" fmla="*/ 0 h 8"/>
                <a:gd name="T30" fmla="*/ 8358 w 6"/>
                <a:gd name="T31" fmla="*/ 4774 h 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"/>
                <a:gd name="T49" fmla="*/ 0 h 8"/>
                <a:gd name="T50" fmla="*/ 6 w 6"/>
                <a:gd name="T51" fmla="*/ 8 h 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" h="8">
                  <a:moveTo>
                    <a:pt x="2" y="1"/>
                  </a:moveTo>
                  <a:lnTo>
                    <a:pt x="4" y="6"/>
                  </a:lnTo>
                  <a:lnTo>
                    <a:pt x="5" y="6"/>
                  </a:lnTo>
                  <a:lnTo>
                    <a:pt x="5" y="0"/>
                  </a:lnTo>
                  <a:lnTo>
                    <a:pt x="6" y="0"/>
                  </a:lnTo>
                  <a:lnTo>
                    <a:pt x="6" y="8"/>
                  </a:lnTo>
                  <a:lnTo>
                    <a:pt x="5" y="8"/>
                  </a:lnTo>
                  <a:cubicBezTo>
                    <a:pt x="5" y="8"/>
                    <a:pt x="4" y="8"/>
                    <a:pt x="4" y="8"/>
                  </a:cubicBezTo>
                  <a:lnTo>
                    <a:pt x="1" y="3"/>
                  </a:lnTo>
                  <a:lnTo>
                    <a:pt x="1" y="2"/>
                  </a:lnTo>
                  <a:lnTo>
                    <a:pt x="1" y="3"/>
                  </a:lnTo>
                  <a:lnTo>
                    <a:pt x="1" y="8"/>
                  </a:lnTo>
                  <a:lnTo>
                    <a:pt x="0" y="8"/>
                  </a:lnTo>
                  <a:cubicBezTo>
                    <a:pt x="0" y="6"/>
                    <a:pt x="0" y="3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1"/>
                    <a:pt x="2" y="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noProof="1"/>
            </a:p>
          </p:txBody>
        </p:sp>
        <p:sp>
          <p:nvSpPr>
            <p:cNvPr id="4117" name="Freeform 28"/>
            <p:cNvSpPr>
              <a:spLocks noEditPoints="1" noChangeArrowheads="1"/>
            </p:cNvSpPr>
            <p:nvPr/>
          </p:nvSpPr>
          <p:spPr bwMode="auto">
            <a:xfrm>
              <a:off x="8519" y="2522"/>
              <a:ext cx="125" cy="215"/>
            </a:xfrm>
            <a:custGeom>
              <a:avLst/>
              <a:gdLst>
                <a:gd name="T0" fmla="*/ 0 w 5"/>
                <a:gd name="T1" fmla="*/ 0 h 8"/>
                <a:gd name="T2" fmla="*/ 6931 w 5"/>
                <a:gd name="T3" fmla="*/ 0 h 8"/>
                <a:gd name="T4" fmla="*/ 14090 w 5"/>
                <a:gd name="T5" fmla="*/ 4774 h 8"/>
                <a:gd name="T6" fmla="*/ 17556 w 5"/>
                <a:gd name="T7" fmla="*/ 14020 h 8"/>
                <a:gd name="T8" fmla="*/ 14090 w 5"/>
                <a:gd name="T9" fmla="*/ 23567 h 8"/>
                <a:gd name="T10" fmla="*/ 6931 w 5"/>
                <a:gd name="T11" fmla="*/ 23567 h 8"/>
                <a:gd name="T12" fmla="*/ 3466 w 5"/>
                <a:gd name="T13" fmla="*/ 23567 h 8"/>
                <a:gd name="T14" fmla="*/ 3466 w 5"/>
                <a:gd name="T15" fmla="*/ 37587 h 8"/>
                <a:gd name="T16" fmla="*/ 0 w 5"/>
                <a:gd name="T17" fmla="*/ 37587 h 8"/>
                <a:gd name="T18" fmla="*/ 0 w 5"/>
                <a:gd name="T19" fmla="*/ 4774 h 8"/>
                <a:gd name="T20" fmla="*/ 0 w 5"/>
                <a:gd name="T21" fmla="*/ 0 h 8"/>
                <a:gd name="T22" fmla="*/ 3466 w 5"/>
                <a:gd name="T23" fmla="*/ 9531 h 8"/>
                <a:gd name="T24" fmla="*/ 3466 w 5"/>
                <a:gd name="T25" fmla="*/ 18793 h 8"/>
                <a:gd name="T26" fmla="*/ 6931 w 5"/>
                <a:gd name="T27" fmla="*/ 18793 h 8"/>
                <a:gd name="T28" fmla="*/ 10625 w 5"/>
                <a:gd name="T29" fmla="*/ 18793 h 8"/>
                <a:gd name="T30" fmla="*/ 14090 w 5"/>
                <a:gd name="T31" fmla="*/ 14020 h 8"/>
                <a:gd name="T32" fmla="*/ 10625 w 5"/>
                <a:gd name="T33" fmla="*/ 9531 h 8"/>
                <a:gd name="T34" fmla="*/ 6931 w 5"/>
                <a:gd name="T35" fmla="*/ 9531 h 8"/>
                <a:gd name="T36" fmla="*/ 3466 w 5"/>
                <a:gd name="T37" fmla="*/ 9531 h 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"/>
                <a:gd name="T58" fmla="*/ 0 h 8"/>
                <a:gd name="T59" fmla="*/ 5 w 5"/>
                <a:gd name="T60" fmla="*/ 8 h 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" h="8">
                  <a:moveTo>
                    <a:pt x="0" y="0"/>
                  </a:moveTo>
                  <a:lnTo>
                    <a:pt x="2" y="0"/>
                  </a:lnTo>
                  <a:cubicBezTo>
                    <a:pt x="3" y="0"/>
                    <a:pt x="4" y="1"/>
                    <a:pt x="4" y="1"/>
                  </a:cubicBezTo>
                  <a:cubicBezTo>
                    <a:pt x="5" y="1"/>
                    <a:pt x="5" y="2"/>
                    <a:pt x="5" y="3"/>
                  </a:cubicBezTo>
                  <a:cubicBezTo>
                    <a:pt x="5" y="4"/>
                    <a:pt x="5" y="4"/>
                    <a:pt x="4" y="5"/>
                  </a:cubicBezTo>
                  <a:cubicBezTo>
                    <a:pt x="4" y="5"/>
                    <a:pt x="3" y="5"/>
                    <a:pt x="2" y="5"/>
                  </a:cubicBezTo>
                  <a:lnTo>
                    <a:pt x="1" y="5"/>
                  </a:lnTo>
                  <a:lnTo>
                    <a:pt x="1" y="8"/>
                  </a:lnTo>
                  <a:lnTo>
                    <a:pt x="0" y="8"/>
                  </a:lnTo>
                  <a:cubicBezTo>
                    <a:pt x="0" y="6"/>
                    <a:pt x="0" y="3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  <a:moveTo>
                    <a:pt x="1" y="2"/>
                  </a:moveTo>
                  <a:lnTo>
                    <a:pt x="1" y="4"/>
                  </a:lnTo>
                  <a:lnTo>
                    <a:pt x="2" y="4"/>
                  </a:lnTo>
                  <a:cubicBezTo>
                    <a:pt x="3" y="4"/>
                    <a:pt x="3" y="4"/>
                    <a:pt x="3" y="4"/>
                  </a:cubicBezTo>
                  <a:cubicBezTo>
                    <a:pt x="4" y="4"/>
                    <a:pt x="4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3" y="2"/>
                    <a:pt x="3" y="2"/>
                    <a:pt x="2" y="2"/>
                  </a:cubicBezTo>
                  <a:lnTo>
                    <a:pt x="1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noProof="1"/>
            </a:p>
          </p:txBody>
        </p:sp>
        <p:sp>
          <p:nvSpPr>
            <p:cNvPr id="4118" name="Freeform 29"/>
            <p:cNvSpPr>
              <a:spLocks noEditPoints="1" noChangeArrowheads="1"/>
            </p:cNvSpPr>
            <p:nvPr/>
          </p:nvSpPr>
          <p:spPr bwMode="auto">
            <a:xfrm>
              <a:off x="8882" y="2522"/>
              <a:ext cx="186" cy="215"/>
            </a:xfrm>
            <a:custGeom>
              <a:avLst/>
              <a:gdLst>
                <a:gd name="T0" fmla="*/ 16934 w 7"/>
                <a:gd name="T1" fmla="*/ 0 h 8"/>
                <a:gd name="T2" fmla="*/ 25280 w 7"/>
                <a:gd name="T3" fmla="*/ 4774 h 8"/>
                <a:gd name="T4" fmla="*/ 29445 w 7"/>
                <a:gd name="T5" fmla="*/ 18793 h 8"/>
                <a:gd name="T6" fmla="*/ 25280 w 7"/>
                <a:gd name="T7" fmla="*/ 32830 h 8"/>
                <a:gd name="T8" fmla="*/ 16934 w 7"/>
                <a:gd name="T9" fmla="*/ 37587 h 8"/>
                <a:gd name="T10" fmla="*/ 4165 w 7"/>
                <a:gd name="T11" fmla="*/ 32830 h 8"/>
                <a:gd name="T12" fmla="*/ 0 w 7"/>
                <a:gd name="T13" fmla="*/ 18793 h 8"/>
                <a:gd name="T14" fmla="*/ 4165 w 7"/>
                <a:gd name="T15" fmla="*/ 4774 h 8"/>
                <a:gd name="T16" fmla="*/ 16934 w 7"/>
                <a:gd name="T17" fmla="*/ 0 h 8"/>
                <a:gd name="T18" fmla="*/ 16934 w 7"/>
                <a:gd name="T19" fmla="*/ 4774 h 8"/>
                <a:gd name="T20" fmla="*/ 8346 w 7"/>
                <a:gd name="T21" fmla="*/ 9531 h 8"/>
                <a:gd name="T22" fmla="*/ 8346 w 7"/>
                <a:gd name="T23" fmla="*/ 18793 h 8"/>
                <a:gd name="T24" fmla="*/ 8346 w 7"/>
                <a:gd name="T25" fmla="*/ 28056 h 8"/>
                <a:gd name="T26" fmla="*/ 16934 w 7"/>
                <a:gd name="T27" fmla="*/ 32830 h 8"/>
                <a:gd name="T28" fmla="*/ 21115 w 7"/>
                <a:gd name="T29" fmla="*/ 28056 h 8"/>
                <a:gd name="T30" fmla="*/ 25280 w 7"/>
                <a:gd name="T31" fmla="*/ 18793 h 8"/>
                <a:gd name="T32" fmla="*/ 21115 w 7"/>
                <a:gd name="T33" fmla="*/ 9531 h 8"/>
                <a:gd name="T34" fmla="*/ 16934 w 7"/>
                <a:gd name="T35" fmla="*/ 4774 h 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"/>
                <a:gd name="T55" fmla="*/ 0 h 8"/>
                <a:gd name="T56" fmla="*/ 7 w 7"/>
                <a:gd name="T57" fmla="*/ 8 h 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" h="8">
                  <a:moveTo>
                    <a:pt x="4" y="0"/>
                  </a:moveTo>
                  <a:cubicBezTo>
                    <a:pt x="5" y="0"/>
                    <a:pt x="6" y="1"/>
                    <a:pt x="6" y="1"/>
                  </a:cubicBezTo>
                  <a:cubicBezTo>
                    <a:pt x="7" y="2"/>
                    <a:pt x="7" y="3"/>
                    <a:pt x="7" y="4"/>
                  </a:cubicBezTo>
                  <a:cubicBezTo>
                    <a:pt x="7" y="6"/>
                    <a:pt x="7" y="7"/>
                    <a:pt x="6" y="7"/>
                  </a:cubicBezTo>
                  <a:cubicBezTo>
                    <a:pt x="6" y="8"/>
                    <a:pt x="5" y="8"/>
                    <a:pt x="4" y="8"/>
                  </a:cubicBezTo>
                  <a:cubicBezTo>
                    <a:pt x="2" y="8"/>
                    <a:pt x="2" y="8"/>
                    <a:pt x="1" y="7"/>
                  </a:cubicBezTo>
                  <a:cubicBezTo>
                    <a:pt x="0" y="7"/>
                    <a:pt x="0" y="6"/>
                    <a:pt x="0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1"/>
                    <a:pt x="2" y="0"/>
                    <a:pt x="4" y="0"/>
                  </a:cubicBezTo>
                  <a:close/>
                  <a:moveTo>
                    <a:pt x="4" y="1"/>
                  </a:moveTo>
                  <a:cubicBezTo>
                    <a:pt x="3" y="1"/>
                    <a:pt x="2" y="2"/>
                    <a:pt x="2" y="2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5"/>
                    <a:pt x="2" y="6"/>
                    <a:pt x="2" y="6"/>
                  </a:cubicBezTo>
                  <a:cubicBezTo>
                    <a:pt x="2" y="7"/>
                    <a:pt x="3" y="7"/>
                    <a:pt x="4" y="7"/>
                  </a:cubicBezTo>
                  <a:cubicBezTo>
                    <a:pt x="4" y="7"/>
                    <a:pt x="5" y="7"/>
                    <a:pt x="5" y="6"/>
                  </a:cubicBezTo>
                  <a:cubicBezTo>
                    <a:pt x="6" y="6"/>
                    <a:pt x="6" y="5"/>
                    <a:pt x="6" y="4"/>
                  </a:cubicBezTo>
                  <a:cubicBezTo>
                    <a:pt x="6" y="3"/>
                    <a:pt x="6" y="3"/>
                    <a:pt x="5" y="2"/>
                  </a:cubicBezTo>
                  <a:cubicBezTo>
                    <a:pt x="5" y="2"/>
                    <a:pt x="4" y="1"/>
                    <a:pt x="4" y="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noProof="1"/>
            </a:p>
          </p:txBody>
        </p:sp>
        <p:sp>
          <p:nvSpPr>
            <p:cNvPr id="4119" name="Freeform 30"/>
            <p:cNvSpPr>
              <a:spLocks noEditPoints="1" noChangeArrowheads="1"/>
            </p:cNvSpPr>
            <p:nvPr/>
          </p:nvSpPr>
          <p:spPr bwMode="auto">
            <a:xfrm>
              <a:off x="8699" y="2522"/>
              <a:ext cx="156" cy="215"/>
            </a:xfrm>
            <a:custGeom>
              <a:avLst/>
              <a:gdLst>
                <a:gd name="T0" fmla="*/ 0 w 6"/>
                <a:gd name="T1" fmla="*/ 0 h 8"/>
                <a:gd name="T2" fmla="*/ 12033 w 6"/>
                <a:gd name="T3" fmla="*/ 0 h 8"/>
                <a:gd name="T4" fmla="*/ 19808 w 6"/>
                <a:gd name="T5" fmla="*/ 4774 h 8"/>
                <a:gd name="T6" fmla="*/ 23813 w 6"/>
                <a:gd name="T7" fmla="*/ 9531 h 8"/>
                <a:gd name="T8" fmla="*/ 19808 w 6"/>
                <a:gd name="T9" fmla="*/ 18793 h 8"/>
                <a:gd name="T10" fmla="*/ 15786 w 6"/>
                <a:gd name="T11" fmla="*/ 18793 h 8"/>
                <a:gd name="T12" fmla="*/ 15786 w 6"/>
                <a:gd name="T13" fmla="*/ 23567 h 8"/>
                <a:gd name="T14" fmla="*/ 19808 w 6"/>
                <a:gd name="T15" fmla="*/ 28056 h 8"/>
                <a:gd name="T16" fmla="*/ 23813 w 6"/>
                <a:gd name="T17" fmla="*/ 37587 h 8"/>
                <a:gd name="T18" fmla="*/ 15786 w 6"/>
                <a:gd name="T19" fmla="*/ 37587 h 8"/>
                <a:gd name="T20" fmla="*/ 12033 w 6"/>
                <a:gd name="T21" fmla="*/ 28056 h 8"/>
                <a:gd name="T22" fmla="*/ 12033 w 6"/>
                <a:gd name="T23" fmla="*/ 23567 h 8"/>
                <a:gd name="T24" fmla="*/ 8027 w 6"/>
                <a:gd name="T25" fmla="*/ 23567 h 8"/>
                <a:gd name="T26" fmla="*/ 8027 w 6"/>
                <a:gd name="T27" fmla="*/ 37587 h 8"/>
                <a:gd name="T28" fmla="*/ 0 w 6"/>
                <a:gd name="T29" fmla="*/ 37587 h 8"/>
                <a:gd name="T30" fmla="*/ 0 w 6"/>
                <a:gd name="T31" fmla="*/ 4774 h 8"/>
                <a:gd name="T32" fmla="*/ 0 w 6"/>
                <a:gd name="T33" fmla="*/ 0 h 8"/>
                <a:gd name="T34" fmla="*/ 8027 w 6"/>
                <a:gd name="T35" fmla="*/ 9531 h 8"/>
                <a:gd name="T36" fmla="*/ 8027 w 6"/>
                <a:gd name="T37" fmla="*/ 18793 h 8"/>
                <a:gd name="T38" fmla="*/ 15786 w 6"/>
                <a:gd name="T39" fmla="*/ 18793 h 8"/>
                <a:gd name="T40" fmla="*/ 15786 w 6"/>
                <a:gd name="T41" fmla="*/ 14020 h 8"/>
                <a:gd name="T42" fmla="*/ 15786 w 6"/>
                <a:gd name="T43" fmla="*/ 9531 h 8"/>
                <a:gd name="T44" fmla="*/ 8027 w 6"/>
                <a:gd name="T45" fmla="*/ 9531 h 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"/>
                <a:gd name="T70" fmla="*/ 0 h 8"/>
                <a:gd name="T71" fmla="*/ 6 w 6"/>
                <a:gd name="T72" fmla="*/ 8 h 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" h="8">
                  <a:moveTo>
                    <a:pt x="0" y="0"/>
                  </a:moveTo>
                  <a:lnTo>
                    <a:pt x="3" y="0"/>
                  </a:lnTo>
                  <a:cubicBezTo>
                    <a:pt x="4" y="0"/>
                    <a:pt x="4" y="1"/>
                    <a:pt x="5" y="1"/>
                  </a:cubicBezTo>
                  <a:cubicBezTo>
                    <a:pt x="5" y="1"/>
                    <a:pt x="6" y="2"/>
                    <a:pt x="6" y="2"/>
                  </a:cubicBezTo>
                  <a:cubicBezTo>
                    <a:pt x="6" y="3"/>
                    <a:pt x="5" y="3"/>
                    <a:pt x="5" y="4"/>
                  </a:cubicBezTo>
                  <a:cubicBezTo>
                    <a:pt x="5" y="4"/>
                    <a:pt x="4" y="4"/>
                    <a:pt x="4" y="4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5" y="5"/>
                    <a:pt x="5" y="5"/>
                    <a:pt x="5" y="6"/>
                  </a:cubicBezTo>
                  <a:lnTo>
                    <a:pt x="6" y="8"/>
                  </a:lnTo>
                  <a:lnTo>
                    <a:pt x="4" y="8"/>
                  </a:lnTo>
                  <a:lnTo>
                    <a:pt x="3" y="6"/>
                  </a:lnTo>
                  <a:cubicBezTo>
                    <a:pt x="3" y="6"/>
                    <a:pt x="3" y="5"/>
                    <a:pt x="3" y="5"/>
                  </a:cubicBezTo>
                  <a:cubicBezTo>
                    <a:pt x="3" y="5"/>
                    <a:pt x="3" y="5"/>
                    <a:pt x="2" y="5"/>
                  </a:cubicBezTo>
                  <a:lnTo>
                    <a:pt x="2" y="8"/>
                  </a:lnTo>
                  <a:lnTo>
                    <a:pt x="0" y="8"/>
                  </a:lnTo>
                  <a:cubicBezTo>
                    <a:pt x="0" y="6"/>
                    <a:pt x="0" y="3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  <a:moveTo>
                    <a:pt x="2" y="2"/>
                  </a:moveTo>
                  <a:lnTo>
                    <a:pt x="2" y="4"/>
                  </a:lnTo>
                  <a:cubicBezTo>
                    <a:pt x="3" y="4"/>
                    <a:pt x="3" y="4"/>
                    <a:pt x="4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3" y="2"/>
                    <a:pt x="2" y="2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noProof="1"/>
            </a:p>
          </p:txBody>
        </p:sp>
        <p:sp>
          <p:nvSpPr>
            <p:cNvPr id="4120" name="Freeform 31"/>
            <p:cNvSpPr>
              <a:spLocks noEditPoints="1" noChangeArrowheads="1"/>
            </p:cNvSpPr>
            <p:nvPr/>
          </p:nvSpPr>
          <p:spPr bwMode="auto">
            <a:xfrm>
              <a:off x="9120" y="2522"/>
              <a:ext cx="130" cy="215"/>
            </a:xfrm>
            <a:custGeom>
              <a:avLst/>
              <a:gdLst>
                <a:gd name="T0" fmla="*/ 0 w 5"/>
                <a:gd name="T1" fmla="*/ 0 h 8"/>
                <a:gd name="T2" fmla="*/ 7995 w 5"/>
                <a:gd name="T3" fmla="*/ 0 h 8"/>
                <a:gd name="T4" fmla="*/ 15721 w 5"/>
                <a:gd name="T5" fmla="*/ 4774 h 8"/>
                <a:gd name="T6" fmla="*/ 19718 w 5"/>
                <a:gd name="T7" fmla="*/ 14020 h 8"/>
                <a:gd name="T8" fmla="*/ 15721 w 5"/>
                <a:gd name="T9" fmla="*/ 23567 h 8"/>
                <a:gd name="T10" fmla="*/ 7995 w 5"/>
                <a:gd name="T11" fmla="*/ 23567 h 8"/>
                <a:gd name="T12" fmla="*/ 3997 w 5"/>
                <a:gd name="T13" fmla="*/ 23567 h 8"/>
                <a:gd name="T14" fmla="*/ 3997 w 5"/>
                <a:gd name="T15" fmla="*/ 37587 h 8"/>
                <a:gd name="T16" fmla="*/ 0 w 5"/>
                <a:gd name="T17" fmla="*/ 37587 h 8"/>
                <a:gd name="T18" fmla="*/ 0 w 5"/>
                <a:gd name="T19" fmla="*/ 4774 h 8"/>
                <a:gd name="T20" fmla="*/ 0 w 5"/>
                <a:gd name="T21" fmla="*/ 0 h 8"/>
                <a:gd name="T22" fmla="*/ 3997 w 5"/>
                <a:gd name="T23" fmla="*/ 9531 h 8"/>
                <a:gd name="T24" fmla="*/ 3997 w 5"/>
                <a:gd name="T25" fmla="*/ 18793 h 8"/>
                <a:gd name="T26" fmla="*/ 7995 w 5"/>
                <a:gd name="T27" fmla="*/ 18793 h 8"/>
                <a:gd name="T28" fmla="*/ 11739 w 5"/>
                <a:gd name="T29" fmla="*/ 18793 h 8"/>
                <a:gd name="T30" fmla="*/ 11739 w 5"/>
                <a:gd name="T31" fmla="*/ 14020 h 8"/>
                <a:gd name="T32" fmla="*/ 11739 w 5"/>
                <a:gd name="T33" fmla="*/ 9531 h 8"/>
                <a:gd name="T34" fmla="*/ 7995 w 5"/>
                <a:gd name="T35" fmla="*/ 9531 h 8"/>
                <a:gd name="T36" fmla="*/ 3997 w 5"/>
                <a:gd name="T37" fmla="*/ 9531 h 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"/>
                <a:gd name="T58" fmla="*/ 0 h 8"/>
                <a:gd name="T59" fmla="*/ 5 w 5"/>
                <a:gd name="T60" fmla="*/ 8 h 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" h="8">
                  <a:moveTo>
                    <a:pt x="0" y="0"/>
                  </a:moveTo>
                  <a:lnTo>
                    <a:pt x="2" y="0"/>
                  </a:lnTo>
                  <a:cubicBezTo>
                    <a:pt x="3" y="0"/>
                    <a:pt x="4" y="1"/>
                    <a:pt x="4" y="1"/>
                  </a:cubicBezTo>
                  <a:cubicBezTo>
                    <a:pt x="5" y="1"/>
                    <a:pt x="5" y="2"/>
                    <a:pt x="5" y="3"/>
                  </a:cubicBezTo>
                  <a:cubicBezTo>
                    <a:pt x="5" y="4"/>
                    <a:pt x="5" y="4"/>
                    <a:pt x="4" y="5"/>
                  </a:cubicBezTo>
                  <a:cubicBezTo>
                    <a:pt x="4" y="5"/>
                    <a:pt x="3" y="5"/>
                    <a:pt x="2" y="5"/>
                  </a:cubicBezTo>
                  <a:lnTo>
                    <a:pt x="1" y="5"/>
                  </a:lnTo>
                  <a:lnTo>
                    <a:pt x="1" y="8"/>
                  </a:lnTo>
                  <a:lnTo>
                    <a:pt x="0" y="8"/>
                  </a:lnTo>
                  <a:cubicBezTo>
                    <a:pt x="0" y="6"/>
                    <a:pt x="0" y="3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  <a:moveTo>
                    <a:pt x="1" y="2"/>
                  </a:moveTo>
                  <a:lnTo>
                    <a:pt x="1" y="4"/>
                  </a:lnTo>
                  <a:lnTo>
                    <a:pt x="2" y="4"/>
                  </a:lnTo>
                  <a:cubicBezTo>
                    <a:pt x="2" y="4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2" y="2"/>
                    <a:pt x="2" y="2"/>
                  </a:cubicBezTo>
                  <a:lnTo>
                    <a:pt x="1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noProof="1"/>
            </a:p>
          </p:txBody>
        </p:sp>
        <p:sp>
          <p:nvSpPr>
            <p:cNvPr id="4121" name="Freeform 32"/>
            <p:cNvSpPr>
              <a:spLocks noChangeArrowheads="1"/>
            </p:cNvSpPr>
            <p:nvPr/>
          </p:nvSpPr>
          <p:spPr bwMode="auto">
            <a:xfrm>
              <a:off x="9274" y="2522"/>
              <a:ext cx="135" cy="215"/>
            </a:xfrm>
            <a:custGeom>
              <a:avLst/>
              <a:gdLst>
                <a:gd name="T0" fmla="*/ 4297 w 5"/>
                <a:gd name="T1" fmla="*/ 0 h 8"/>
                <a:gd name="T2" fmla="*/ 22058 w 5"/>
                <a:gd name="T3" fmla="*/ 0 h 8"/>
                <a:gd name="T4" fmla="*/ 22058 w 5"/>
                <a:gd name="T5" fmla="*/ 9531 h 8"/>
                <a:gd name="T6" fmla="*/ 8872 w 5"/>
                <a:gd name="T7" fmla="*/ 9531 h 8"/>
                <a:gd name="T8" fmla="*/ 8872 w 5"/>
                <a:gd name="T9" fmla="*/ 18793 h 8"/>
                <a:gd name="T10" fmla="*/ 22058 w 5"/>
                <a:gd name="T11" fmla="*/ 18793 h 8"/>
                <a:gd name="T12" fmla="*/ 22058 w 5"/>
                <a:gd name="T13" fmla="*/ 23567 h 8"/>
                <a:gd name="T14" fmla="*/ 8872 w 5"/>
                <a:gd name="T15" fmla="*/ 23567 h 8"/>
                <a:gd name="T16" fmla="*/ 8872 w 5"/>
                <a:gd name="T17" fmla="*/ 32830 h 8"/>
                <a:gd name="T18" fmla="*/ 22058 w 5"/>
                <a:gd name="T19" fmla="*/ 32830 h 8"/>
                <a:gd name="T20" fmla="*/ 22058 w 5"/>
                <a:gd name="T21" fmla="*/ 37587 h 8"/>
                <a:gd name="T22" fmla="*/ 4297 w 5"/>
                <a:gd name="T23" fmla="*/ 37587 h 8"/>
                <a:gd name="T24" fmla="*/ 0 w 5"/>
                <a:gd name="T25" fmla="*/ 37587 h 8"/>
                <a:gd name="T26" fmla="*/ 0 w 5"/>
                <a:gd name="T27" fmla="*/ 4774 h 8"/>
                <a:gd name="T28" fmla="*/ 4297 w 5"/>
                <a:gd name="T29" fmla="*/ 0 h 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"/>
                <a:gd name="T46" fmla="*/ 0 h 8"/>
                <a:gd name="T47" fmla="*/ 5 w 5"/>
                <a:gd name="T48" fmla="*/ 8 h 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" h="8">
                  <a:moveTo>
                    <a:pt x="1" y="0"/>
                  </a:moveTo>
                  <a:lnTo>
                    <a:pt x="5" y="0"/>
                  </a:lnTo>
                  <a:lnTo>
                    <a:pt x="5" y="2"/>
                  </a:lnTo>
                  <a:lnTo>
                    <a:pt x="2" y="2"/>
                  </a:lnTo>
                  <a:lnTo>
                    <a:pt x="2" y="4"/>
                  </a:lnTo>
                  <a:lnTo>
                    <a:pt x="5" y="4"/>
                  </a:lnTo>
                  <a:lnTo>
                    <a:pt x="5" y="5"/>
                  </a:lnTo>
                  <a:lnTo>
                    <a:pt x="2" y="5"/>
                  </a:lnTo>
                  <a:lnTo>
                    <a:pt x="2" y="7"/>
                  </a:lnTo>
                  <a:lnTo>
                    <a:pt x="5" y="7"/>
                  </a:lnTo>
                  <a:lnTo>
                    <a:pt x="5" y="8"/>
                  </a:lnTo>
                  <a:cubicBezTo>
                    <a:pt x="4" y="8"/>
                    <a:pt x="2" y="8"/>
                    <a:pt x="1" y="8"/>
                  </a:cubicBezTo>
                  <a:cubicBezTo>
                    <a:pt x="1" y="8"/>
                    <a:pt x="0" y="8"/>
                    <a:pt x="0" y="8"/>
                  </a:cubicBezTo>
                  <a:lnTo>
                    <a:pt x="0" y="1"/>
                  </a:lnTo>
                  <a:cubicBezTo>
                    <a:pt x="0" y="1"/>
                    <a:pt x="1" y="0"/>
                    <a:pt x="1" y="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noProof="1"/>
            </a:p>
          </p:txBody>
        </p:sp>
        <p:sp>
          <p:nvSpPr>
            <p:cNvPr id="4122" name="Freeform 33"/>
            <p:cNvSpPr>
              <a:spLocks noEditPoints="1" noChangeArrowheads="1"/>
            </p:cNvSpPr>
            <p:nvPr/>
          </p:nvSpPr>
          <p:spPr bwMode="auto">
            <a:xfrm>
              <a:off x="9460" y="2522"/>
              <a:ext cx="156" cy="215"/>
            </a:xfrm>
            <a:custGeom>
              <a:avLst/>
              <a:gdLst>
                <a:gd name="T0" fmla="*/ 0 w 6"/>
                <a:gd name="T1" fmla="*/ 0 h 8"/>
                <a:gd name="T2" fmla="*/ 8027 w 6"/>
                <a:gd name="T3" fmla="*/ 0 h 8"/>
                <a:gd name="T4" fmla="*/ 19808 w 6"/>
                <a:gd name="T5" fmla="*/ 4774 h 8"/>
                <a:gd name="T6" fmla="*/ 19808 w 6"/>
                <a:gd name="T7" fmla="*/ 9531 h 8"/>
                <a:gd name="T8" fmla="*/ 19808 w 6"/>
                <a:gd name="T9" fmla="*/ 18793 h 8"/>
                <a:gd name="T10" fmla="*/ 15786 w 6"/>
                <a:gd name="T11" fmla="*/ 18793 h 8"/>
                <a:gd name="T12" fmla="*/ 15786 w 6"/>
                <a:gd name="T13" fmla="*/ 23567 h 8"/>
                <a:gd name="T14" fmla="*/ 19808 w 6"/>
                <a:gd name="T15" fmla="*/ 28056 h 8"/>
                <a:gd name="T16" fmla="*/ 23813 w 6"/>
                <a:gd name="T17" fmla="*/ 37587 h 8"/>
                <a:gd name="T18" fmla="*/ 15786 w 6"/>
                <a:gd name="T19" fmla="*/ 37587 h 8"/>
                <a:gd name="T20" fmla="*/ 12033 w 6"/>
                <a:gd name="T21" fmla="*/ 28056 h 8"/>
                <a:gd name="T22" fmla="*/ 12033 w 6"/>
                <a:gd name="T23" fmla="*/ 23567 h 8"/>
                <a:gd name="T24" fmla="*/ 8027 w 6"/>
                <a:gd name="T25" fmla="*/ 23567 h 8"/>
                <a:gd name="T26" fmla="*/ 4006 w 6"/>
                <a:gd name="T27" fmla="*/ 23567 h 8"/>
                <a:gd name="T28" fmla="*/ 4006 w 6"/>
                <a:gd name="T29" fmla="*/ 37587 h 8"/>
                <a:gd name="T30" fmla="*/ 0 w 6"/>
                <a:gd name="T31" fmla="*/ 37587 h 8"/>
                <a:gd name="T32" fmla="*/ 0 w 6"/>
                <a:gd name="T33" fmla="*/ 4774 h 8"/>
                <a:gd name="T34" fmla="*/ 0 w 6"/>
                <a:gd name="T35" fmla="*/ 0 h 8"/>
                <a:gd name="T36" fmla="*/ 4006 w 6"/>
                <a:gd name="T37" fmla="*/ 9531 h 8"/>
                <a:gd name="T38" fmla="*/ 4006 w 6"/>
                <a:gd name="T39" fmla="*/ 18793 h 8"/>
                <a:gd name="T40" fmla="*/ 8027 w 6"/>
                <a:gd name="T41" fmla="*/ 18793 h 8"/>
                <a:gd name="T42" fmla="*/ 12033 w 6"/>
                <a:gd name="T43" fmla="*/ 18793 h 8"/>
                <a:gd name="T44" fmla="*/ 15786 w 6"/>
                <a:gd name="T45" fmla="*/ 14020 h 8"/>
                <a:gd name="T46" fmla="*/ 12033 w 6"/>
                <a:gd name="T47" fmla="*/ 9531 h 8"/>
                <a:gd name="T48" fmla="*/ 8027 w 6"/>
                <a:gd name="T49" fmla="*/ 9531 h 8"/>
                <a:gd name="T50" fmla="*/ 4006 w 6"/>
                <a:gd name="T51" fmla="*/ 9531 h 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"/>
                <a:gd name="T79" fmla="*/ 0 h 8"/>
                <a:gd name="T80" fmla="*/ 6 w 6"/>
                <a:gd name="T81" fmla="*/ 8 h 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" h="8">
                  <a:moveTo>
                    <a:pt x="0" y="0"/>
                  </a:moveTo>
                  <a:lnTo>
                    <a:pt x="2" y="0"/>
                  </a:lnTo>
                  <a:cubicBezTo>
                    <a:pt x="3" y="0"/>
                    <a:pt x="4" y="1"/>
                    <a:pt x="5" y="1"/>
                  </a:cubicBezTo>
                  <a:cubicBezTo>
                    <a:pt x="5" y="1"/>
                    <a:pt x="5" y="2"/>
                    <a:pt x="5" y="2"/>
                  </a:cubicBezTo>
                  <a:cubicBezTo>
                    <a:pt x="5" y="3"/>
                    <a:pt x="5" y="3"/>
                    <a:pt x="5" y="4"/>
                  </a:cubicBezTo>
                  <a:cubicBezTo>
                    <a:pt x="5" y="4"/>
                    <a:pt x="4" y="4"/>
                    <a:pt x="4" y="4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4" y="5"/>
                    <a:pt x="5" y="5"/>
                    <a:pt x="5" y="6"/>
                  </a:cubicBezTo>
                  <a:lnTo>
                    <a:pt x="6" y="8"/>
                  </a:lnTo>
                  <a:lnTo>
                    <a:pt x="4" y="8"/>
                  </a:lnTo>
                  <a:lnTo>
                    <a:pt x="3" y="6"/>
                  </a:lnTo>
                  <a:cubicBezTo>
                    <a:pt x="3" y="6"/>
                    <a:pt x="3" y="5"/>
                    <a:pt x="3" y="5"/>
                  </a:cubicBezTo>
                  <a:cubicBezTo>
                    <a:pt x="3" y="5"/>
                    <a:pt x="2" y="5"/>
                    <a:pt x="2" y="5"/>
                  </a:cubicBezTo>
                  <a:lnTo>
                    <a:pt x="1" y="5"/>
                  </a:lnTo>
                  <a:lnTo>
                    <a:pt x="1" y="8"/>
                  </a:lnTo>
                  <a:lnTo>
                    <a:pt x="0" y="8"/>
                  </a:lnTo>
                  <a:cubicBezTo>
                    <a:pt x="0" y="6"/>
                    <a:pt x="0" y="3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  <a:moveTo>
                    <a:pt x="1" y="2"/>
                  </a:moveTo>
                  <a:lnTo>
                    <a:pt x="1" y="4"/>
                  </a:lnTo>
                  <a:lnTo>
                    <a:pt x="2" y="4"/>
                  </a:lnTo>
                  <a:cubicBezTo>
                    <a:pt x="3" y="4"/>
                    <a:pt x="3" y="4"/>
                    <a:pt x="3" y="4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3" y="2"/>
                    <a:pt x="3" y="2"/>
                    <a:pt x="2" y="2"/>
                  </a:cubicBezTo>
                  <a:lnTo>
                    <a:pt x="1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noProof="1"/>
            </a:p>
          </p:txBody>
        </p:sp>
        <p:sp>
          <p:nvSpPr>
            <p:cNvPr id="4123" name="Freeform 34"/>
            <p:cNvSpPr>
              <a:spLocks noChangeArrowheads="1"/>
            </p:cNvSpPr>
            <p:nvPr/>
          </p:nvSpPr>
          <p:spPr bwMode="auto">
            <a:xfrm>
              <a:off x="9616" y="2522"/>
              <a:ext cx="159" cy="215"/>
            </a:xfrm>
            <a:custGeom>
              <a:avLst/>
              <a:gdLst>
                <a:gd name="T0" fmla="*/ 0 w 6"/>
                <a:gd name="T1" fmla="*/ 0 h 8"/>
                <a:gd name="T2" fmla="*/ 25349 w 6"/>
                <a:gd name="T3" fmla="*/ 0 h 8"/>
                <a:gd name="T4" fmla="*/ 25349 w 6"/>
                <a:gd name="T5" fmla="*/ 9531 h 8"/>
                <a:gd name="T6" fmla="*/ 16991 w 6"/>
                <a:gd name="T7" fmla="*/ 9531 h 8"/>
                <a:gd name="T8" fmla="*/ 16991 w 6"/>
                <a:gd name="T9" fmla="*/ 37587 h 8"/>
                <a:gd name="T10" fmla="*/ 8358 w 6"/>
                <a:gd name="T11" fmla="*/ 37587 h 8"/>
                <a:gd name="T12" fmla="*/ 8358 w 6"/>
                <a:gd name="T13" fmla="*/ 9531 h 8"/>
                <a:gd name="T14" fmla="*/ 0 w 6"/>
                <a:gd name="T15" fmla="*/ 9531 h 8"/>
                <a:gd name="T16" fmla="*/ 0 w 6"/>
                <a:gd name="T17" fmla="*/ 0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8"/>
                <a:gd name="T29" fmla="*/ 6 w 6"/>
                <a:gd name="T30" fmla="*/ 8 h 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8">
                  <a:moveTo>
                    <a:pt x="0" y="0"/>
                  </a:moveTo>
                  <a:lnTo>
                    <a:pt x="6" y="0"/>
                  </a:lnTo>
                  <a:lnTo>
                    <a:pt x="6" y="2"/>
                  </a:lnTo>
                  <a:lnTo>
                    <a:pt x="4" y="2"/>
                  </a:lnTo>
                  <a:lnTo>
                    <a:pt x="4" y="8"/>
                  </a:lnTo>
                  <a:lnTo>
                    <a:pt x="2" y="8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noProof="1"/>
            </a:p>
          </p:txBody>
        </p:sp>
        <p:sp>
          <p:nvSpPr>
            <p:cNvPr id="4124" name="Freeform 35"/>
            <p:cNvSpPr>
              <a:spLocks noChangeArrowheads="1"/>
            </p:cNvSpPr>
            <p:nvPr/>
          </p:nvSpPr>
          <p:spPr bwMode="auto">
            <a:xfrm>
              <a:off x="9802" y="2522"/>
              <a:ext cx="182" cy="215"/>
            </a:xfrm>
            <a:custGeom>
              <a:avLst/>
              <a:gdLst>
                <a:gd name="T0" fmla="*/ 0 w 7"/>
                <a:gd name="T1" fmla="*/ 0 h 8"/>
                <a:gd name="T2" fmla="*/ 4028 w 7"/>
                <a:gd name="T3" fmla="*/ 0 h 8"/>
                <a:gd name="T4" fmla="*/ 4028 w 7"/>
                <a:gd name="T5" fmla="*/ 4774 h 8"/>
                <a:gd name="T6" fmla="*/ 12067 w 7"/>
                <a:gd name="T7" fmla="*/ 18793 h 8"/>
                <a:gd name="T8" fmla="*/ 19869 w 7"/>
                <a:gd name="T9" fmla="*/ 4774 h 8"/>
                <a:gd name="T10" fmla="*/ 19869 w 7"/>
                <a:gd name="T11" fmla="*/ 0 h 8"/>
                <a:gd name="T12" fmla="*/ 27909 w 7"/>
                <a:gd name="T13" fmla="*/ 0 h 8"/>
                <a:gd name="T14" fmla="*/ 15841 w 7"/>
                <a:gd name="T15" fmla="*/ 23567 h 8"/>
                <a:gd name="T16" fmla="*/ 15841 w 7"/>
                <a:gd name="T17" fmla="*/ 37587 h 8"/>
                <a:gd name="T18" fmla="*/ 8040 w 7"/>
                <a:gd name="T19" fmla="*/ 37587 h 8"/>
                <a:gd name="T20" fmla="*/ 8040 w 7"/>
                <a:gd name="T21" fmla="*/ 23567 h 8"/>
                <a:gd name="T22" fmla="*/ 0 w 7"/>
                <a:gd name="T23" fmla="*/ 0 h 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"/>
                <a:gd name="T37" fmla="*/ 0 h 8"/>
                <a:gd name="T38" fmla="*/ 7 w 7"/>
                <a:gd name="T39" fmla="*/ 8 h 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" h="8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lnTo>
                    <a:pt x="3" y="4"/>
                  </a:lnTo>
                  <a:cubicBezTo>
                    <a:pt x="4" y="3"/>
                    <a:pt x="4" y="2"/>
                    <a:pt x="5" y="1"/>
                  </a:cubicBezTo>
                  <a:cubicBezTo>
                    <a:pt x="5" y="0"/>
                    <a:pt x="5" y="0"/>
                    <a:pt x="5" y="0"/>
                  </a:cubicBezTo>
                  <a:lnTo>
                    <a:pt x="7" y="0"/>
                  </a:lnTo>
                  <a:lnTo>
                    <a:pt x="4" y="5"/>
                  </a:lnTo>
                  <a:lnTo>
                    <a:pt x="4" y="8"/>
                  </a:lnTo>
                  <a:lnTo>
                    <a:pt x="2" y="8"/>
                  </a:lnTo>
                  <a:lnTo>
                    <a:pt x="2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noProof="1"/>
            </a:p>
          </p:txBody>
        </p:sp>
        <p:sp>
          <p:nvSpPr>
            <p:cNvPr id="4125" name="Freeform 36"/>
            <p:cNvSpPr>
              <a:spLocks noChangeArrowheads="1"/>
            </p:cNvSpPr>
            <p:nvPr/>
          </p:nvSpPr>
          <p:spPr bwMode="auto">
            <a:xfrm>
              <a:off x="7599" y="2522"/>
              <a:ext cx="159" cy="215"/>
            </a:xfrm>
            <a:custGeom>
              <a:avLst/>
              <a:gdLst>
                <a:gd name="T0" fmla="*/ 0 w 6"/>
                <a:gd name="T1" fmla="*/ 0 h 8"/>
                <a:gd name="T2" fmla="*/ 4187 w 6"/>
                <a:gd name="T3" fmla="*/ 0 h 8"/>
                <a:gd name="T4" fmla="*/ 4187 w 6"/>
                <a:gd name="T5" fmla="*/ 18793 h 8"/>
                <a:gd name="T6" fmla="*/ 16991 w 6"/>
                <a:gd name="T7" fmla="*/ 18793 h 8"/>
                <a:gd name="T8" fmla="*/ 16991 w 6"/>
                <a:gd name="T9" fmla="*/ 0 h 8"/>
                <a:gd name="T10" fmla="*/ 25349 w 6"/>
                <a:gd name="T11" fmla="*/ 0 h 8"/>
                <a:gd name="T12" fmla="*/ 25349 w 6"/>
                <a:gd name="T13" fmla="*/ 37587 h 8"/>
                <a:gd name="T14" fmla="*/ 16991 w 6"/>
                <a:gd name="T15" fmla="*/ 37587 h 8"/>
                <a:gd name="T16" fmla="*/ 16991 w 6"/>
                <a:gd name="T17" fmla="*/ 23567 h 8"/>
                <a:gd name="T18" fmla="*/ 4187 w 6"/>
                <a:gd name="T19" fmla="*/ 23567 h 8"/>
                <a:gd name="T20" fmla="*/ 4187 w 6"/>
                <a:gd name="T21" fmla="*/ 37587 h 8"/>
                <a:gd name="T22" fmla="*/ 0 w 6"/>
                <a:gd name="T23" fmla="*/ 37587 h 8"/>
                <a:gd name="T24" fmla="*/ 0 w 6"/>
                <a:gd name="T25" fmla="*/ 0 h 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"/>
                <a:gd name="T40" fmla="*/ 0 h 8"/>
                <a:gd name="T41" fmla="*/ 6 w 6"/>
                <a:gd name="T42" fmla="*/ 8 h 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" h="8">
                  <a:moveTo>
                    <a:pt x="0" y="0"/>
                  </a:moveTo>
                  <a:lnTo>
                    <a:pt x="1" y="0"/>
                  </a:lnTo>
                  <a:lnTo>
                    <a:pt x="1" y="4"/>
                  </a:lnTo>
                  <a:lnTo>
                    <a:pt x="4" y="4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8"/>
                  </a:lnTo>
                  <a:lnTo>
                    <a:pt x="4" y="8"/>
                  </a:lnTo>
                  <a:lnTo>
                    <a:pt x="4" y="5"/>
                  </a:lnTo>
                  <a:lnTo>
                    <a:pt x="1" y="5"/>
                  </a:lnTo>
                  <a:lnTo>
                    <a:pt x="1" y="8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noProof="1"/>
            </a:p>
          </p:txBody>
        </p:sp>
        <p:sp>
          <p:nvSpPr>
            <p:cNvPr id="4126" name="Freeform 37"/>
            <p:cNvSpPr>
              <a:spLocks noEditPoints="1" noChangeArrowheads="1"/>
            </p:cNvSpPr>
            <p:nvPr/>
          </p:nvSpPr>
          <p:spPr bwMode="auto">
            <a:xfrm>
              <a:off x="6708" y="2522"/>
              <a:ext cx="207" cy="215"/>
            </a:xfrm>
            <a:custGeom>
              <a:avLst/>
              <a:gdLst>
                <a:gd name="T0" fmla="*/ 11655 w 8"/>
                <a:gd name="T1" fmla="*/ 0 h 8"/>
                <a:gd name="T2" fmla="*/ 19593 w 8"/>
                <a:gd name="T3" fmla="*/ 0 h 8"/>
                <a:gd name="T4" fmla="*/ 31248 w 8"/>
                <a:gd name="T5" fmla="*/ 37587 h 8"/>
                <a:gd name="T6" fmla="*/ 23310 w 8"/>
                <a:gd name="T7" fmla="*/ 37587 h 8"/>
                <a:gd name="T8" fmla="*/ 23310 w 8"/>
                <a:gd name="T9" fmla="*/ 37587 h 8"/>
                <a:gd name="T10" fmla="*/ 23310 w 8"/>
                <a:gd name="T11" fmla="*/ 28056 h 8"/>
                <a:gd name="T12" fmla="*/ 7938 w 8"/>
                <a:gd name="T13" fmla="*/ 28056 h 8"/>
                <a:gd name="T14" fmla="*/ 7938 w 8"/>
                <a:gd name="T15" fmla="*/ 37587 h 8"/>
                <a:gd name="T16" fmla="*/ 3969 w 8"/>
                <a:gd name="T17" fmla="*/ 37587 h 8"/>
                <a:gd name="T18" fmla="*/ 0 w 8"/>
                <a:gd name="T19" fmla="*/ 37587 h 8"/>
                <a:gd name="T20" fmla="*/ 11655 w 8"/>
                <a:gd name="T21" fmla="*/ 0 h 8"/>
                <a:gd name="T22" fmla="*/ 15624 w 8"/>
                <a:gd name="T23" fmla="*/ 9531 h 8"/>
                <a:gd name="T24" fmla="*/ 11655 w 8"/>
                <a:gd name="T25" fmla="*/ 23567 h 8"/>
                <a:gd name="T26" fmla="*/ 19593 w 8"/>
                <a:gd name="T27" fmla="*/ 23567 h 8"/>
                <a:gd name="T28" fmla="*/ 15624 w 8"/>
                <a:gd name="T29" fmla="*/ 9531 h 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"/>
                <a:gd name="T46" fmla="*/ 0 h 8"/>
                <a:gd name="T47" fmla="*/ 8 w 8"/>
                <a:gd name="T48" fmla="*/ 8 h 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" h="8">
                  <a:moveTo>
                    <a:pt x="3" y="0"/>
                  </a:moveTo>
                  <a:lnTo>
                    <a:pt x="5" y="0"/>
                  </a:lnTo>
                  <a:lnTo>
                    <a:pt x="8" y="8"/>
                  </a:lnTo>
                  <a:cubicBezTo>
                    <a:pt x="7" y="8"/>
                    <a:pt x="7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lnTo>
                    <a:pt x="6" y="6"/>
                  </a:lnTo>
                  <a:lnTo>
                    <a:pt x="2" y="6"/>
                  </a:lnTo>
                  <a:cubicBezTo>
                    <a:pt x="2" y="7"/>
                    <a:pt x="2" y="7"/>
                    <a:pt x="2" y="8"/>
                  </a:cubicBezTo>
                  <a:cubicBezTo>
                    <a:pt x="1" y="8"/>
                    <a:pt x="1" y="8"/>
                    <a:pt x="1" y="8"/>
                  </a:cubicBezTo>
                  <a:lnTo>
                    <a:pt x="0" y="8"/>
                  </a:lnTo>
                  <a:lnTo>
                    <a:pt x="3" y="0"/>
                  </a:lnTo>
                  <a:close/>
                  <a:moveTo>
                    <a:pt x="4" y="2"/>
                  </a:moveTo>
                  <a:lnTo>
                    <a:pt x="3" y="5"/>
                  </a:lnTo>
                  <a:lnTo>
                    <a:pt x="5" y="5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noProof="1"/>
            </a:p>
          </p:txBody>
        </p:sp>
        <p:sp>
          <p:nvSpPr>
            <p:cNvPr id="4127" name="Freeform 38"/>
            <p:cNvSpPr>
              <a:spLocks noChangeArrowheads="1"/>
            </p:cNvSpPr>
            <p:nvPr/>
          </p:nvSpPr>
          <p:spPr bwMode="auto">
            <a:xfrm>
              <a:off x="6526" y="2522"/>
              <a:ext cx="156" cy="215"/>
            </a:xfrm>
            <a:custGeom>
              <a:avLst/>
              <a:gdLst>
                <a:gd name="T0" fmla="*/ 0 w 6"/>
                <a:gd name="T1" fmla="*/ 0 h 8"/>
                <a:gd name="T2" fmla="*/ 4006 w 6"/>
                <a:gd name="T3" fmla="*/ 0 h 8"/>
                <a:gd name="T4" fmla="*/ 4006 w 6"/>
                <a:gd name="T5" fmla="*/ 18793 h 8"/>
                <a:gd name="T6" fmla="*/ 15786 w 6"/>
                <a:gd name="T7" fmla="*/ 18793 h 8"/>
                <a:gd name="T8" fmla="*/ 15786 w 6"/>
                <a:gd name="T9" fmla="*/ 0 h 8"/>
                <a:gd name="T10" fmla="*/ 23813 w 6"/>
                <a:gd name="T11" fmla="*/ 0 h 8"/>
                <a:gd name="T12" fmla="*/ 23813 w 6"/>
                <a:gd name="T13" fmla="*/ 37587 h 8"/>
                <a:gd name="T14" fmla="*/ 15786 w 6"/>
                <a:gd name="T15" fmla="*/ 37587 h 8"/>
                <a:gd name="T16" fmla="*/ 15786 w 6"/>
                <a:gd name="T17" fmla="*/ 23567 h 8"/>
                <a:gd name="T18" fmla="*/ 4006 w 6"/>
                <a:gd name="T19" fmla="*/ 23567 h 8"/>
                <a:gd name="T20" fmla="*/ 4006 w 6"/>
                <a:gd name="T21" fmla="*/ 37587 h 8"/>
                <a:gd name="T22" fmla="*/ 0 w 6"/>
                <a:gd name="T23" fmla="*/ 37587 h 8"/>
                <a:gd name="T24" fmla="*/ 0 w 6"/>
                <a:gd name="T25" fmla="*/ 0 h 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"/>
                <a:gd name="T40" fmla="*/ 0 h 8"/>
                <a:gd name="T41" fmla="*/ 6 w 6"/>
                <a:gd name="T42" fmla="*/ 8 h 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" h="8">
                  <a:moveTo>
                    <a:pt x="0" y="0"/>
                  </a:moveTo>
                  <a:lnTo>
                    <a:pt x="1" y="0"/>
                  </a:lnTo>
                  <a:lnTo>
                    <a:pt x="1" y="4"/>
                  </a:lnTo>
                  <a:lnTo>
                    <a:pt x="4" y="4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8"/>
                  </a:lnTo>
                  <a:lnTo>
                    <a:pt x="4" y="8"/>
                  </a:lnTo>
                  <a:lnTo>
                    <a:pt x="4" y="5"/>
                  </a:lnTo>
                  <a:lnTo>
                    <a:pt x="1" y="5"/>
                  </a:lnTo>
                  <a:lnTo>
                    <a:pt x="1" y="8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noProof="1"/>
            </a:p>
          </p:txBody>
        </p:sp>
        <p:sp>
          <p:nvSpPr>
            <p:cNvPr id="4128" name="Oval 39"/>
            <p:cNvSpPr>
              <a:spLocks noChangeArrowheads="1"/>
            </p:cNvSpPr>
            <p:nvPr/>
          </p:nvSpPr>
          <p:spPr bwMode="auto">
            <a:xfrm>
              <a:off x="7313" y="2711"/>
              <a:ext cx="5" cy="26"/>
            </a:xfrm>
            <a:prstGeom prst="ellipse">
              <a:avLst/>
            </a:pr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b="1" noProof="1">
                <a:solidFill>
                  <a:srgbClr val="000000"/>
                </a:solidFill>
              </a:endParaRPr>
            </a:p>
          </p:txBody>
        </p:sp>
        <p:sp>
          <p:nvSpPr>
            <p:cNvPr id="4129" name="Freeform 40"/>
            <p:cNvSpPr>
              <a:spLocks noChangeArrowheads="1"/>
            </p:cNvSpPr>
            <p:nvPr/>
          </p:nvSpPr>
          <p:spPr bwMode="auto">
            <a:xfrm>
              <a:off x="7153" y="2522"/>
              <a:ext cx="207" cy="215"/>
            </a:xfrm>
            <a:custGeom>
              <a:avLst/>
              <a:gdLst>
                <a:gd name="T0" fmla="*/ 40824 w 7"/>
                <a:gd name="T1" fmla="*/ 18793 h 8"/>
                <a:gd name="T2" fmla="*/ 40824 w 7"/>
                <a:gd name="T3" fmla="*/ 18793 h 8"/>
                <a:gd name="T4" fmla="*/ 40824 w 7"/>
                <a:gd name="T5" fmla="*/ 37587 h 8"/>
                <a:gd name="T6" fmla="*/ 40824 w 7"/>
                <a:gd name="T7" fmla="*/ 37587 h 8"/>
                <a:gd name="T8" fmla="*/ 40824 w 7"/>
                <a:gd name="T9" fmla="*/ 37587 h 8"/>
                <a:gd name="T10" fmla="*/ 34992 w 7"/>
                <a:gd name="T11" fmla="*/ 37587 h 8"/>
                <a:gd name="T12" fmla="*/ 29160 w 7"/>
                <a:gd name="T13" fmla="*/ 37587 h 8"/>
                <a:gd name="T14" fmla="*/ 5832 w 7"/>
                <a:gd name="T15" fmla="*/ 32830 h 8"/>
                <a:gd name="T16" fmla="*/ 0 w 7"/>
                <a:gd name="T17" fmla="*/ 18793 h 8"/>
                <a:gd name="T18" fmla="*/ 5832 w 7"/>
                <a:gd name="T19" fmla="*/ 4774 h 8"/>
                <a:gd name="T20" fmla="*/ 34992 w 7"/>
                <a:gd name="T21" fmla="*/ 4774 h 8"/>
                <a:gd name="T22" fmla="*/ 40824 w 7"/>
                <a:gd name="T23" fmla="*/ 4774 h 8"/>
                <a:gd name="T24" fmla="*/ 40824 w 7"/>
                <a:gd name="T25" fmla="*/ 4774 h 8"/>
                <a:gd name="T26" fmla="*/ 40824 w 7"/>
                <a:gd name="T27" fmla="*/ 9531 h 8"/>
                <a:gd name="T28" fmla="*/ 40824 w 7"/>
                <a:gd name="T29" fmla="*/ 9531 h 8"/>
                <a:gd name="T30" fmla="*/ 29160 w 7"/>
                <a:gd name="T31" fmla="*/ 4774 h 8"/>
                <a:gd name="T32" fmla="*/ 17496 w 7"/>
                <a:gd name="T33" fmla="*/ 9531 h 8"/>
                <a:gd name="T34" fmla="*/ 11664 w 7"/>
                <a:gd name="T35" fmla="*/ 18793 h 8"/>
                <a:gd name="T36" fmla="*/ 17496 w 7"/>
                <a:gd name="T37" fmla="*/ 28056 h 8"/>
                <a:gd name="T38" fmla="*/ 29160 w 7"/>
                <a:gd name="T39" fmla="*/ 32830 h 8"/>
                <a:gd name="T40" fmla="*/ 29160 w 7"/>
                <a:gd name="T41" fmla="*/ 32830 h 8"/>
                <a:gd name="T42" fmla="*/ 34992 w 7"/>
                <a:gd name="T43" fmla="*/ 32830 h 8"/>
                <a:gd name="T44" fmla="*/ 34992 w 7"/>
                <a:gd name="T45" fmla="*/ 23567 h 8"/>
                <a:gd name="T46" fmla="*/ 23328 w 7"/>
                <a:gd name="T47" fmla="*/ 23567 h 8"/>
                <a:gd name="T48" fmla="*/ 23328 w 7"/>
                <a:gd name="T49" fmla="*/ 18793 h 8"/>
                <a:gd name="T50" fmla="*/ 40824 w 7"/>
                <a:gd name="T51" fmla="*/ 18793 h 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7"/>
                <a:gd name="T79" fmla="*/ 0 h 8"/>
                <a:gd name="T80" fmla="*/ 7 w 7"/>
                <a:gd name="T81" fmla="*/ 8 h 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7" h="8">
                  <a:moveTo>
                    <a:pt x="7" y="4"/>
                  </a:moveTo>
                  <a:cubicBezTo>
                    <a:pt x="7" y="4"/>
                    <a:pt x="7" y="4"/>
                    <a:pt x="7" y="4"/>
                  </a:cubicBezTo>
                  <a:cubicBezTo>
                    <a:pt x="7" y="5"/>
                    <a:pt x="7" y="6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3" y="8"/>
                    <a:pt x="2" y="8"/>
                    <a:pt x="1" y="7"/>
                  </a:cubicBezTo>
                  <a:cubicBezTo>
                    <a:pt x="1" y="7"/>
                    <a:pt x="0" y="6"/>
                    <a:pt x="0" y="4"/>
                  </a:cubicBezTo>
                  <a:cubicBezTo>
                    <a:pt x="0" y="3"/>
                    <a:pt x="1" y="2"/>
                    <a:pt x="1" y="1"/>
                  </a:cubicBezTo>
                  <a:cubicBezTo>
                    <a:pt x="3" y="0"/>
                    <a:pt x="5" y="0"/>
                    <a:pt x="6" y="1"/>
                  </a:cubicBezTo>
                  <a:lnTo>
                    <a:pt x="7" y="1"/>
                  </a:lnTo>
                  <a:cubicBezTo>
                    <a:pt x="7" y="1"/>
                    <a:pt x="7" y="1"/>
                    <a:pt x="7" y="1"/>
                  </a:cubicBezTo>
                  <a:lnTo>
                    <a:pt x="7" y="2"/>
                  </a:lnTo>
                  <a:cubicBezTo>
                    <a:pt x="7" y="2"/>
                    <a:pt x="7" y="2"/>
                    <a:pt x="7" y="2"/>
                  </a:cubicBezTo>
                  <a:cubicBezTo>
                    <a:pt x="6" y="2"/>
                    <a:pt x="5" y="1"/>
                    <a:pt x="5" y="1"/>
                  </a:cubicBezTo>
                  <a:cubicBezTo>
                    <a:pt x="4" y="1"/>
                    <a:pt x="3" y="2"/>
                    <a:pt x="3" y="2"/>
                  </a:cubicBezTo>
                  <a:cubicBezTo>
                    <a:pt x="2" y="3"/>
                    <a:pt x="2" y="4"/>
                    <a:pt x="2" y="4"/>
                  </a:cubicBezTo>
                  <a:cubicBezTo>
                    <a:pt x="2" y="5"/>
                    <a:pt x="2" y="6"/>
                    <a:pt x="3" y="6"/>
                  </a:cubicBezTo>
                  <a:cubicBezTo>
                    <a:pt x="3" y="7"/>
                    <a:pt x="4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6" y="7"/>
                    <a:pt x="6" y="7"/>
                  </a:cubicBezTo>
                  <a:lnTo>
                    <a:pt x="6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7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noProof="1"/>
            </a:p>
          </p:txBody>
        </p:sp>
        <p:sp>
          <p:nvSpPr>
            <p:cNvPr id="4130" name="Freeform 41"/>
            <p:cNvSpPr>
              <a:spLocks noChangeArrowheads="1"/>
            </p:cNvSpPr>
            <p:nvPr/>
          </p:nvSpPr>
          <p:spPr bwMode="auto">
            <a:xfrm>
              <a:off x="8203" y="2522"/>
              <a:ext cx="181" cy="215"/>
            </a:xfrm>
            <a:custGeom>
              <a:avLst/>
              <a:gdLst>
                <a:gd name="T0" fmla="*/ 27170 w 7"/>
                <a:gd name="T1" fmla="*/ 18793 h 8"/>
                <a:gd name="T2" fmla="*/ 27170 w 7"/>
                <a:gd name="T3" fmla="*/ 18793 h 8"/>
                <a:gd name="T4" fmla="*/ 27170 w 7"/>
                <a:gd name="T5" fmla="*/ 37587 h 8"/>
                <a:gd name="T6" fmla="*/ 27170 w 7"/>
                <a:gd name="T7" fmla="*/ 37587 h 8"/>
                <a:gd name="T8" fmla="*/ 27170 w 7"/>
                <a:gd name="T9" fmla="*/ 37587 h 8"/>
                <a:gd name="T10" fmla="*/ 19501 w 7"/>
                <a:gd name="T11" fmla="*/ 37587 h 8"/>
                <a:gd name="T12" fmla="*/ 15557 w 7"/>
                <a:gd name="T13" fmla="*/ 37587 h 8"/>
                <a:gd name="T14" fmla="*/ 3944 w 7"/>
                <a:gd name="T15" fmla="*/ 32830 h 8"/>
                <a:gd name="T16" fmla="*/ 0 w 7"/>
                <a:gd name="T17" fmla="*/ 18793 h 8"/>
                <a:gd name="T18" fmla="*/ 3944 w 7"/>
                <a:gd name="T19" fmla="*/ 4774 h 8"/>
                <a:gd name="T20" fmla="*/ 23210 w 7"/>
                <a:gd name="T21" fmla="*/ 4774 h 8"/>
                <a:gd name="T22" fmla="*/ 27170 w 7"/>
                <a:gd name="T23" fmla="*/ 4774 h 8"/>
                <a:gd name="T24" fmla="*/ 23210 w 7"/>
                <a:gd name="T25" fmla="*/ 9531 h 8"/>
                <a:gd name="T26" fmla="*/ 23210 w 7"/>
                <a:gd name="T27" fmla="*/ 9531 h 8"/>
                <a:gd name="T28" fmla="*/ 15557 w 7"/>
                <a:gd name="T29" fmla="*/ 4774 h 8"/>
                <a:gd name="T30" fmla="*/ 7653 w 7"/>
                <a:gd name="T31" fmla="*/ 9531 h 8"/>
                <a:gd name="T32" fmla="*/ 7653 w 7"/>
                <a:gd name="T33" fmla="*/ 18793 h 8"/>
                <a:gd name="T34" fmla="*/ 7653 w 7"/>
                <a:gd name="T35" fmla="*/ 28056 h 8"/>
                <a:gd name="T36" fmla="*/ 15557 w 7"/>
                <a:gd name="T37" fmla="*/ 32830 h 8"/>
                <a:gd name="T38" fmla="*/ 19501 w 7"/>
                <a:gd name="T39" fmla="*/ 32830 h 8"/>
                <a:gd name="T40" fmla="*/ 19501 w 7"/>
                <a:gd name="T41" fmla="*/ 32830 h 8"/>
                <a:gd name="T42" fmla="*/ 19501 w 7"/>
                <a:gd name="T43" fmla="*/ 23567 h 8"/>
                <a:gd name="T44" fmla="*/ 15557 w 7"/>
                <a:gd name="T45" fmla="*/ 23567 h 8"/>
                <a:gd name="T46" fmla="*/ 15557 w 7"/>
                <a:gd name="T47" fmla="*/ 18793 h 8"/>
                <a:gd name="T48" fmla="*/ 27170 w 7"/>
                <a:gd name="T49" fmla="*/ 18793 h 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"/>
                <a:gd name="T76" fmla="*/ 0 h 8"/>
                <a:gd name="T77" fmla="*/ 7 w 7"/>
                <a:gd name="T78" fmla="*/ 8 h 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" h="8">
                  <a:moveTo>
                    <a:pt x="7" y="4"/>
                  </a:moveTo>
                  <a:cubicBezTo>
                    <a:pt x="7" y="4"/>
                    <a:pt x="7" y="4"/>
                    <a:pt x="7" y="4"/>
                  </a:cubicBezTo>
                  <a:cubicBezTo>
                    <a:pt x="7" y="5"/>
                    <a:pt x="7" y="6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8"/>
                    <a:pt x="6" y="8"/>
                    <a:pt x="5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3" y="8"/>
                    <a:pt x="2" y="8"/>
                    <a:pt x="1" y="7"/>
                  </a:cubicBezTo>
                  <a:cubicBezTo>
                    <a:pt x="0" y="7"/>
                    <a:pt x="0" y="6"/>
                    <a:pt x="0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3" y="0"/>
                    <a:pt x="4" y="0"/>
                    <a:pt x="6" y="1"/>
                  </a:cubicBezTo>
                  <a:cubicBezTo>
                    <a:pt x="7" y="1"/>
                    <a:pt x="7" y="1"/>
                    <a:pt x="7" y="1"/>
                  </a:cubicBezTo>
                  <a:lnTo>
                    <a:pt x="6" y="2"/>
                  </a:ln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5" y="1"/>
                    <a:pt x="4" y="1"/>
                  </a:cubicBezTo>
                  <a:cubicBezTo>
                    <a:pt x="4" y="1"/>
                    <a:pt x="3" y="2"/>
                    <a:pt x="2" y="2"/>
                  </a:cubicBezTo>
                  <a:cubicBezTo>
                    <a:pt x="2" y="3"/>
                    <a:pt x="2" y="4"/>
                    <a:pt x="2" y="4"/>
                  </a:cubicBezTo>
                  <a:cubicBezTo>
                    <a:pt x="2" y="5"/>
                    <a:pt x="2" y="6"/>
                    <a:pt x="2" y="6"/>
                  </a:cubicBezTo>
                  <a:cubicBezTo>
                    <a:pt x="3" y="7"/>
                    <a:pt x="4" y="7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lnTo>
                    <a:pt x="5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7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noProof="1"/>
            </a:p>
          </p:txBody>
        </p:sp>
        <p:sp>
          <p:nvSpPr>
            <p:cNvPr id="4131" name="Freeform 42"/>
            <p:cNvSpPr>
              <a:spLocks noEditPoints="1" noChangeArrowheads="1"/>
            </p:cNvSpPr>
            <p:nvPr/>
          </p:nvSpPr>
          <p:spPr bwMode="auto">
            <a:xfrm>
              <a:off x="6289" y="1655"/>
              <a:ext cx="3669" cy="757"/>
            </a:xfrm>
            <a:custGeom>
              <a:avLst/>
              <a:gdLst>
                <a:gd name="T0" fmla="*/ 170442 w 140"/>
                <a:gd name="T1" fmla="*/ 42726 h 28"/>
                <a:gd name="T2" fmla="*/ 174525 w 140"/>
                <a:gd name="T3" fmla="*/ 114318 h 28"/>
                <a:gd name="T4" fmla="*/ 150089 w 140"/>
                <a:gd name="T5" fmla="*/ 104697 h 28"/>
                <a:gd name="T6" fmla="*/ 154173 w 140"/>
                <a:gd name="T7" fmla="*/ 28580 h 28"/>
                <a:gd name="T8" fmla="*/ 113723 w 140"/>
                <a:gd name="T9" fmla="*/ 23769 h 28"/>
                <a:gd name="T10" fmla="*/ 101506 w 140"/>
                <a:gd name="T11" fmla="*/ 133276 h 28"/>
                <a:gd name="T12" fmla="*/ 68936 w 140"/>
                <a:gd name="T13" fmla="*/ 128465 h 28"/>
                <a:gd name="T14" fmla="*/ 20352 w 140"/>
                <a:gd name="T15" fmla="*/ 133276 h 28"/>
                <a:gd name="T16" fmla="*/ 20352 w 140"/>
                <a:gd name="T17" fmla="*/ 52348 h 28"/>
                <a:gd name="T18" fmla="*/ 121603 w 140"/>
                <a:gd name="T19" fmla="*/ 66781 h 28"/>
                <a:gd name="T20" fmla="*/ 515424 w 140"/>
                <a:gd name="T21" fmla="*/ 0 h 28"/>
                <a:gd name="T22" fmla="*/ 442405 w 140"/>
                <a:gd name="T23" fmla="*/ 128465 h 28"/>
                <a:gd name="T24" fmla="*/ 568075 w 140"/>
                <a:gd name="T25" fmla="*/ 14147 h 28"/>
                <a:gd name="T26" fmla="*/ 559941 w 140"/>
                <a:gd name="T27" fmla="*/ 52348 h 28"/>
                <a:gd name="T28" fmla="*/ 547723 w 140"/>
                <a:gd name="T29" fmla="*/ 90550 h 28"/>
                <a:gd name="T30" fmla="*/ 535521 w 140"/>
                <a:gd name="T31" fmla="*/ 71306 h 28"/>
                <a:gd name="T32" fmla="*/ 547723 w 140"/>
                <a:gd name="T33" fmla="*/ 33391 h 28"/>
                <a:gd name="T34" fmla="*/ 442405 w 140"/>
                <a:gd name="T35" fmla="*/ 23769 h 28"/>
                <a:gd name="T36" fmla="*/ 454368 w 140"/>
                <a:gd name="T37" fmla="*/ 61970 h 28"/>
                <a:gd name="T38" fmla="*/ 462502 w 140"/>
                <a:gd name="T39" fmla="*/ 95075 h 28"/>
                <a:gd name="T40" fmla="*/ 474720 w 140"/>
                <a:gd name="T41" fmla="*/ 66781 h 28"/>
                <a:gd name="T42" fmla="*/ 462502 w 140"/>
                <a:gd name="T43" fmla="*/ 23769 h 28"/>
                <a:gd name="T44" fmla="*/ 336832 w 140"/>
                <a:gd name="T45" fmla="*/ 28580 h 28"/>
                <a:gd name="T46" fmla="*/ 340899 w 140"/>
                <a:gd name="T47" fmla="*/ 76117 h 28"/>
                <a:gd name="T48" fmla="*/ 336832 w 140"/>
                <a:gd name="T49" fmla="*/ 133276 h 28"/>
                <a:gd name="T50" fmla="*/ 296128 w 140"/>
                <a:gd name="T51" fmla="*/ 104697 h 28"/>
                <a:gd name="T52" fmla="*/ 320547 w 140"/>
                <a:gd name="T53" fmla="*/ 38201 h 28"/>
                <a:gd name="T54" fmla="*/ 308329 w 140"/>
                <a:gd name="T55" fmla="*/ 61970 h 28"/>
                <a:gd name="T56" fmla="*/ 300195 w 140"/>
                <a:gd name="T57" fmla="*/ 38201 h 28"/>
                <a:gd name="T58" fmla="*/ 316480 w 140"/>
                <a:gd name="T59" fmla="*/ 9622 h 28"/>
                <a:gd name="T60" fmla="*/ 320547 w 140"/>
                <a:gd name="T61" fmla="*/ 28580 h 28"/>
                <a:gd name="T62" fmla="*/ 361252 w 140"/>
                <a:gd name="T63" fmla="*/ 104697 h 28"/>
                <a:gd name="T64" fmla="*/ 401701 w 140"/>
                <a:gd name="T65" fmla="*/ 33391 h 28"/>
                <a:gd name="T66" fmla="*/ 401701 w 140"/>
                <a:gd name="T67" fmla="*/ 119129 h 28"/>
                <a:gd name="T68" fmla="*/ 422053 w 140"/>
                <a:gd name="T69" fmla="*/ 80928 h 28"/>
                <a:gd name="T70" fmla="*/ 365064 w 140"/>
                <a:gd name="T71" fmla="*/ 18958 h 28"/>
                <a:gd name="T72" fmla="*/ 344967 w 140"/>
                <a:gd name="T73" fmla="*/ 42726 h 28"/>
                <a:gd name="T74" fmla="*/ 357184 w 140"/>
                <a:gd name="T75" fmla="*/ 47537 h 28"/>
                <a:gd name="T76" fmla="*/ 198944 w 140"/>
                <a:gd name="T77" fmla="*/ 38201 h 28"/>
                <a:gd name="T78" fmla="*/ 235326 w 140"/>
                <a:gd name="T79" fmla="*/ 99886 h 28"/>
                <a:gd name="T80" fmla="*/ 223109 w 140"/>
                <a:gd name="T81" fmla="*/ 114318 h 28"/>
                <a:gd name="T82" fmla="*/ 210907 w 140"/>
                <a:gd name="T83" fmla="*/ 133276 h 28"/>
                <a:gd name="T84" fmla="*/ 239394 w 140"/>
                <a:gd name="T85" fmla="*/ 119129 h 28"/>
                <a:gd name="T86" fmla="*/ 259746 w 140"/>
                <a:gd name="T87" fmla="*/ 133276 h 28"/>
                <a:gd name="T88" fmla="*/ 259746 w 140"/>
                <a:gd name="T89" fmla="*/ 85739 h 28"/>
                <a:gd name="T90" fmla="*/ 271963 w 140"/>
                <a:gd name="T91" fmla="*/ 57159 h 28"/>
                <a:gd name="T92" fmla="*/ 255678 w 140"/>
                <a:gd name="T93" fmla="*/ 57159 h 28"/>
                <a:gd name="T94" fmla="*/ 251611 w 140"/>
                <a:gd name="T95" fmla="*/ 33391 h 28"/>
                <a:gd name="T96" fmla="*/ 255678 w 140"/>
                <a:gd name="T97" fmla="*/ 18958 h 28"/>
                <a:gd name="T98" fmla="*/ 186727 w 140"/>
                <a:gd name="T99" fmla="*/ 18958 h 28"/>
                <a:gd name="T100" fmla="*/ 182659 w 140"/>
                <a:gd name="T101" fmla="*/ 80928 h 28"/>
                <a:gd name="T102" fmla="*/ 182659 w 140"/>
                <a:gd name="T103" fmla="*/ 109508 h 28"/>
                <a:gd name="T104" fmla="*/ 174525 w 140"/>
                <a:gd name="T105" fmla="*/ 128465 h 28"/>
                <a:gd name="T106" fmla="*/ 190794 w 140"/>
                <a:gd name="T107" fmla="*/ 128465 h 28"/>
                <a:gd name="T108" fmla="*/ 198944 w 140"/>
                <a:gd name="T109" fmla="*/ 104697 h 28"/>
                <a:gd name="T110" fmla="*/ 198944 w 140"/>
                <a:gd name="T111" fmla="*/ 76117 h 28"/>
                <a:gd name="T112" fmla="*/ 210907 w 140"/>
                <a:gd name="T113" fmla="*/ 99886 h 28"/>
                <a:gd name="T114" fmla="*/ 227176 w 140"/>
                <a:gd name="T115" fmla="*/ 52348 h 2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40"/>
                <a:gd name="T175" fmla="*/ 0 h 28"/>
                <a:gd name="T176" fmla="*/ 140 w 140"/>
                <a:gd name="T177" fmla="*/ 28 h 2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40" h="28">
                  <a:moveTo>
                    <a:pt x="42" y="1"/>
                  </a:moveTo>
                  <a:lnTo>
                    <a:pt x="42" y="6"/>
                  </a:lnTo>
                  <a:lnTo>
                    <a:pt x="44" y="6"/>
                  </a:lnTo>
                  <a:lnTo>
                    <a:pt x="44" y="9"/>
                  </a:lnTo>
                  <a:lnTo>
                    <a:pt x="42" y="9"/>
                  </a:lnTo>
                  <a:lnTo>
                    <a:pt x="42" y="22"/>
                  </a:lnTo>
                  <a:cubicBezTo>
                    <a:pt x="42" y="21"/>
                    <a:pt x="42" y="21"/>
                    <a:pt x="42" y="21"/>
                  </a:cubicBezTo>
                  <a:cubicBezTo>
                    <a:pt x="43" y="21"/>
                    <a:pt x="43" y="21"/>
                    <a:pt x="44" y="21"/>
                  </a:cubicBezTo>
                  <a:lnTo>
                    <a:pt x="44" y="24"/>
                  </a:lnTo>
                  <a:cubicBezTo>
                    <a:pt x="44" y="24"/>
                    <a:pt x="43" y="24"/>
                    <a:pt x="43" y="24"/>
                  </a:cubicBezTo>
                  <a:cubicBezTo>
                    <a:pt x="42" y="24"/>
                    <a:pt x="41" y="24"/>
                    <a:pt x="40" y="24"/>
                  </a:cubicBezTo>
                  <a:cubicBezTo>
                    <a:pt x="39" y="25"/>
                    <a:pt x="38" y="25"/>
                    <a:pt x="37" y="25"/>
                  </a:cubicBezTo>
                  <a:cubicBezTo>
                    <a:pt x="36" y="25"/>
                    <a:pt x="36" y="25"/>
                    <a:pt x="36" y="25"/>
                  </a:cubicBezTo>
                  <a:lnTo>
                    <a:pt x="36" y="23"/>
                  </a:lnTo>
                  <a:cubicBezTo>
                    <a:pt x="36" y="23"/>
                    <a:pt x="36" y="23"/>
                    <a:pt x="37" y="22"/>
                  </a:cubicBezTo>
                  <a:cubicBezTo>
                    <a:pt x="37" y="22"/>
                    <a:pt x="37" y="22"/>
                    <a:pt x="38" y="22"/>
                  </a:cubicBezTo>
                  <a:lnTo>
                    <a:pt x="38" y="9"/>
                  </a:lnTo>
                  <a:lnTo>
                    <a:pt x="36" y="9"/>
                  </a:lnTo>
                  <a:lnTo>
                    <a:pt x="36" y="6"/>
                  </a:lnTo>
                  <a:lnTo>
                    <a:pt x="38" y="6"/>
                  </a:lnTo>
                  <a:lnTo>
                    <a:pt x="38" y="1"/>
                  </a:lnTo>
                  <a:lnTo>
                    <a:pt x="42" y="1"/>
                  </a:lnTo>
                  <a:close/>
                  <a:moveTo>
                    <a:pt x="12" y="4"/>
                  </a:moveTo>
                  <a:cubicBezTo>
                    <a:pt x="18" y="4"/>
                    <a:pt x="23" y="3"/>
                    <a:pt x="28" y="1"/>
                  </a:cubicBezTo>
                  <a:lnTo>
                    <a:pt x="28" y="5"/>
                  </a:lnTo>
                  <a:cubicBezTo>
                    <a:pt x="23" y="6"/>
                    <a:pt x="18" y="7"/>
                    <a:pt x="12" y="7"/>
                  </a:cubicBezTo>
                  <a:lnTo>
                    <a:pt x="12" y="4"/>
                  </a:lnTo>
                  <a:close/>
                  <a:moveTo>
                    <a:pt x="19" y="14"/>
                  </a:moveTo>
                  <a:cubicBezTo>
                    <a:pt x="22" y="19"/>
                    <a:pt x="26" y="24"/>
                    <a:pt x="31" y="28"/>
                  </a:cubicBezTo>
                  <a:lnTo>
                    <a:pt x="25" y="28"/>
                  </a:lnTo>
                  <a:cubicBezTo>
                    <a:pt x="20" y="24"/>
                    <a:pt x="17" y="19"/>
                    <a:pt x="14" y="14"/>
                  </a:cubicBezTo>
                  <a:lnTo>
                    <a:pt x="10" y="14"/>
                  </a:lnTo>
                  <a:lnTo>
                    <a:pt x="10" y="25"/>
                  </a:lnTo>
                  <a:cubicBezTo>
                    <a:pt x="12" y="25"/>
                    <a:pt x="15" y="25"/>
                    <a:pt x="17" y="24"/>
                  </a:cubicBezTo>
                  <a:lnTo>
                    <a:pt x="17" y="27"/>
                  </a:lnTo>
                  <a:cubicBezTo>
                    <a:pt x="14" y="28"/>
                    <a:pt x="11" y="28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lnTo>
                    <a:pt x="6" y="28"/>
                  </a:lnTo>
                  <a:lnTo>
                    <a:pt x="5" y="28"/>
                  </a:lnTo>
                  <a:lnTo>
                    <a:pt x="5" y="27"/>
                  </a:lnTo>
                  <a:lnTo>
                    <a:pt x="5" y="14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5" y="11"/>
                  </a:lnTo>
                  <a:lnTo>
                    <a:pt x="5" y="0"/>
                  </a:lnTo>
                  <a:lnTo>
                    <a:pt x="10" y="0"/>
                  </a:lnTo>
                  <a:lnTo>
                    <a:pt x="10" y="11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19" y="14"/>
                  </a:lnTo>
                  <a:close/>
                  <a:moveTo>
                    <a:pt x="123" y="0"/>
                  </a:moveTo>
                  <a:lnTo>
                    <a:pt x="123" y="25"/>
                  </a:lnTo>
                  <a:lnTo>
                    <a:pt x="127" y="25"/>
                  </a:lnTo>
                  <a:lnTo>
                    <a:pt x="127" y="0"/>
                  </a:lnTo>
                  <a:lnTo>
                    <a:pt x="131" y="0"/>
                  </a:lnTo>
                  <a:lnTo>
                    <a:pt x="131" y="25"/>
                  </a:lnTo>
                  <a:lnTo>
                    <a:pt x="140" y="25"/>
                  </a:lnTo>
                  <a:lnTo>
                    <a:pt x="140" y="27"/>
                  </a:lnTo>
                  <a:lnTo>
                    <a:pt x="109" y="27"/>
                  </a:lnTo>
                  <a:lnTo>
                    <a:pt x="109" y="25"/>
                  </a:lnTo>
                  <a:lnTo>
                    <a:pt x="118" y="25"/>
                  </a:lnTo>
                  <a:lnTo>
                    <a:pt x="118" y="0"/>
                  </a:lnTo>
                  <a:lnTo>
                    <a:pt x="123" y="0"/>
                  </a:lnTo>
                  <a:close/>
                  <a:moveTo>
                    <a:pt x="140" y="3"/>
                  </a:moveTo>
                  <a:cubicBezTo>
                    <a:pt x="140" y="4"/>
                    <a:pt x="140" y="4"/>
                    <a:pt x="140" y="5"/>
                  </a:cubicBezTo>
                  <a:cubicBezTo>
                    <a:pt x="140" y="5"/>
                    <a:pt x="139" y="6"/>
                    <a:pt x="139" y="6"/>
                  </a:cubicBezTo>
                  <a:cubicBezTo>
                    <a:pt x="139" y="7"/>
                    <a:pt x="139" y="7"/>
                    <a:pt x="139" y="8"/>
                  </a:cubicBezTo>
                  <a:cubicBezTo>
                    <a:pt x="138" y="9"/>
                    <a:pt x="138" y="9"/>
                    <a:pt x="138" y="10"/>
                  </a:cubicBezTo>
                  <a:cubicBezTo>
                    <a:pt x="138" y="10"/>
                    <a:pt x="138" y="11"/>
                    <a:pt x="138" y="11"/>
                  </a:cubicBezTo>
                  <a:cubicBezTo>
                    <a:pt x="137" y="12"/>
                    <a:pt x="137" y="12"/>
                    <a:pt x="137" y="13"/>
                  </a:cubicBezTo>
                  <a:cubicBezTo>
                    <a:pt x="137" y="13"/>
                    <a:pt x="137" y="14"/>
                    <a:pt x="137" y="14"/>
                  </a:cubicBezTo>
                  <a:cubicBezTo>
                    <a:pt x="137" y="15"/>
                    <a:pt x="136" y="15"/>
                    <a:pt x="136" y="16"/>
                  </a:cubicBezTo>
                  <a:cubicBezTo>
                    <a:pt x="136" y="16"/>
                    <a:pt x="136" y="17"/>
                    <a:pt x="136" y="17"/>
                  </a:cubicBezTo>
                  <a:cubicBezTo>
                    <a:pt x="136" y="18"/>
                    <a:pt x="136" y="18"/>
                    <a:pt x="135" y="19"/>
                  </a:cubicBezTo>
                  <a:lnTo>
                    <a:pt x="135" y="20"/>
                  </a:lnTo>
                  <a:lnTo>
                    <a:pt x="131" y="20"/>
                  </a:lnTo>
                  <a:cubicBezTo>
                    <a:pt x="131" y="20"/>
                    <a:pt x="131" y="19"/>
                    <a:pt x="132" y="18"/>
                  </a:cubicBezTo>
                  <a:cubicBezTo>
                    <a:pt x="132" y="18"/>
                    <a:pt x="132" y="17"/>
                    <a:pt x="132" y="17"/>
                  </a:cubicBezTo>
                  <a:cubicBezTo>
                    <a:pt x="132" y="16"/>
                    <a:pt x="132" y="16"/>
                    <a:pt x="132" y="15"/>
                  </a:cubicBezTo>
                  <a:cubicBezTo>
                    <a:pt x="132" y="15"/>
                    <a:pt x="133" y="14"/>
                    <a:pt x="133" y="14"/>
                  </a:cubicBezTo>
                  <a:cubicBezTo>
                    <a:pt x="133" y="13"/>
                    <a:pt x="133" y="13"/>
                    <a:pt x="133" y="12"/>
                  </a:cubicBezTo>
                  <a:cubicBezTo>
                    <a:pt x="133" y="11"/>
                    <a:pt x="134" y="11"/>
                    <a:pt x="134" y="10"/>
                  </a:cubicBezTo>
                  <a:cubicBezTo>
                    <a:pt x="134" y="9"/>
                    <a:pt x="134" y="9"/>
                    <a:pt x="134" y="8"/>
                  </a:cubicBezTo>
                  <a:cubicBezTo>
                    <a:pt x="134" y="8"/>
                    <a:pt x="135" y="7"/>
                    <a:pt x="135" y="7"/>
                  </a:cubicBezTo>
                  <a:cubicBezTo>
                    <a:pt x="135" y="6"/>
                    <a:pt x="135" y="6"/>
                    <a:pt x="136" y="5"/>
                  </a:cubicBezTo>
                  <a:cubicBezTo>
                    <a:pt x="136" y="4"/>
                    <a:pt x="136" y="4"/>
                    <a:pt x="136" y="3"/>
                  </a:cubicBezTo>
                  <a:lnTo>
                    <a:pt x="140" y="3"/>
                  </a:lnTo>
                  <a:close/>
                  <a:moveTo>
                    <a:pt x="109" y="3"/>
                  </a:moveTo>
                  <a:cubicBezTo>
                    <a:pt x="109" y="4"/>
                    <a:pt x="109" y="4"/>
                    <a:pt x="109" y="5"/>
                  </a:cubicBezTo>
                  <a:cubicBezTo>
                    <a:pt x="110" y="5"/>
                    <a:pt x="110" y="6"/>
                    <a:pt x="110" y="6"/>
                  </a:cubicBezTo>
                  <a:cubicBezTo>
                    <a:pt x="110" y="7"/>
                    <a:pt x="110" y="7"/>
                    <a:pt x="111" y="8"/>
                  </a:cubicBezTo>
                  <a:cubicBezTo>
                    <a:pt x="111" y="9"/>
                    <a:pt x="111" y="9"/>
                    <a:pt x="111" y="10"/>
                  </a:cubicBezTo>
                  <a:cubicBezTo>
                    <a:pt x="111" y="10"/>
                    <a:pt x="111" y="11"/>
                    <a:pt x="112" y="11"/>
                  </a:cubicBezTo>
                  <a:cubicBezTo>
                    <a:pt x="112" y="12"/>
                    <a:pt x="112" y="12"/>
                    <a:pt x="112" y="13"/>
                  </a:cubicBezTo>
                  <a:cubicBezTo>
                    <a:pt x="112" y="13"/>
                    <a:pt x="112" y="14"/>
                    <a:pt x="113" y="14"/>
                  </a:cubicBezTo>
                  <a:cubicBezTo>
                    <a:pt x="113" y="15"/>
                    <a:pt x="113" y="15"/>
                    <a:pt x="113" y="16"/>
                  </a:cubicBezTo>
                  <a:cubicBezTo>
                    <a:pt x="113" y="16"/>
                    <a:pt x="113" y="17"/>
                    <a:pt x="113" y="17"/>
                  </a:cubicBezTo>
                  <a:cubicBezTo>
                    <a:pt x="114" y="18"/>
                    <a:pt x="114" y="18"/>
                    <a:pt x="114" y="19"/>
                  </a:cubicBezTo>
                  <a:lnTo>
                    <a:pt x="114" y="20"/>
                  </a:lnTo>
                  <a:lnTo>
                    <a:pt x="118" y="20"/>
                  </a:lnTo>
                  <a:cubicBezTo>
                    <a:pt x="118" y="20"/>
                    <a:pt x="118" y="19"/>
                    <a:pt x="118" y="18"/>
                  </a:cubicBezTo>
                  <a:cubicBezTo>
                    <a:pt x="118" y="18"/>
                    <a:pt x="117" y="17"/>
                    <a:pt x="117" y="17"/>
                  </a:cubicBezTo>
                  <a:cubicBezTo>
                    <a:pt x="117" y="16"/>
                    <a:pt x="117" y="16"/>
                    <a:pt x="117" y="15"/>
                  </a:cubicBezTo>
                  <a:cubicBezTo>
                    <a:pt x="117" y="15"/>
                    <a:pt x="117" y="14"/>
                    <a:pt x="117" y="14"/>
                  </a:cubicBezTo>
                  <a:cubicBezTo>
                    <a:pt x="116" y="13"/>
                    <a:pt x="116" y="13"/>
                    <a:pt x="116" y="12"/>
                  </a:cubicBezTo>
                  <a:cubicBezTo>
                    <a:pt x="116" y="11"/>
                    <a:pt x="116" y="11"/>
                    <a:pt x="116" y="10"/>
                  </a:cubicBezTo>
                  <a:cubicBezTo>
                    <a:pt x="115" y="10"/>
                    <a:pt x="115" y="9"/>
                    <a:pt x="115" y="8"/>
                  </a:cubicBezTo>
                  <a:cubicBezTo>
                    <a:pt x="115" y="8"/>
                    <a:pt x="115" y="7"/>
                    <a:pt x="114" y="7"/>
                  </a:cubicBezTo>
                  <a:cubicBezTo>
                    <a:pt x="114" y="6"/>
                    <a:pt x="114" y="6"/>
                    <a:pt x="114" y="5"/>
                  </a:cubicBezTo>
                  <a:cubicBezTo>
                    <a:pt x="114" y="5"/>
                    <a:pt x="114" y="4"/>
                    <a:pt x="113" y="4"/>
                  </a:cubicBezTo>
                  <a:lnTo>
                    <a:pt x="113" y="3"/>
                  </a:lnTo>
                  <a:lnTo>
                    <a:pt x="109" y="3"/>
                  </a:lnTo>
                  <a:close/>
                  <a:moveTo>
                    <a:pt x="83" y="0"/>
                  </a:moveTo>
                  <a:lnTo>
                    <a:pt x="83" y="6"/>
                  </a:lnTo>
                  <a:lnTo>
                    <a:pt x="85" y="6"/>
                  </a:lnTo>
                  <a:lnTo>
                    <a:pt x="85" y="8"/>
                  </a:lnTo>
                  <a:lnTo>
                    <a:pt x="83" y="8"/>
                  </a:lnTo>
                  <a:lnTo>
                    <a:pt x="83" y="16"/>
                  </a:lnTo>
                  <a:cubicBezTo>
                    <a:pt x="83" y="16"/>
                    <a:pt x="84" y="16"/>
                    <a:pt x="84" y="16"/>
                  </a:cubicBezTo>
                  <a:lnTo>
                    <a:pt x="85" y="15"/>
                  </a:lnTo>
                  <a:lnTo>
                    <a:pt x="85" y="18"/>
                  </a:lnTo>
                  <a:cubicBezTo>
                    <a:pt x="84" y="19"/>
                    <a:pt x="84" y="19"/>
                    <a:pt x="83" y="19"/>
                  </a:cubicBezTo>
                  <a:cubicBezTo>
                    <a:pt x="83" y="19"/>
                    <a:pt x="83" y="19"/>
                    <a:pt x="83" y="19"/>
                  </a:cubicBezTo>
                  <a:lnTo>
                    <a:pt x="83" y="28"/>
                  </a:lnTo>
                  <a:lnTo>
                    <a:pt x="79" y="28"/>
                  </a:lnTo>
                  <a:lnTo>
                    <a:pt x="79" y="21"/>
                  </a:lnTo>
                  <a:cubicBezTo>
                    <a:pt x="78" y="21"/>
                    <a:pt x="78" y="21"/>
                    <a:pt x="78" y="21"/>
                  </a:cubicBezTo>
                  <a:cubicBezTo>
                    <a:pt x="77" y="21"/>
                    <a:pt x="76" y="21"/>
                    <a:pt x="75" y="22"/>
                  </a:cubicBezTo>
                  <a:cubicBezTo>
                    <a:pt x="75" y="22"/>
                    <a:pt x="74" y="22"/>
                    <a:pt x="73" y="22"/>
                  </a:cubicBezTo>
                  <a:lnTo>
                    <a:pt x="73" y="19"/>
                  </a:lnTo>
                  <a:cubicBezTo>
                    <a:pt x="73" y="19"/>
                    <a:pt x="74" y="19"/>
                    <a:pt x="75" y="19"/>
                  </a:cubicBezTo>
                  <a:cubicBezTo>
                    <a:pt x="75" y="19"/>
                    <a:pt x="76" y="18"/>
                    <a:pt x="77" y="18"/>
                  </a:cubicBezTo>
                  <a:cubicBezTo>
                    <a:pt x="78" y="18"/>
                    <a:pt x="78" y="18"/>
                    <a:pt x="79" y="18"/>
                  </a:cubicBezTo>
                  <a:lnTo>
                    <a:pt x="79" y="8"/>
                  </a:lnTo>
                  <a:lnTo>
                    <a:pt x="77" y="8"/>
                  </a:lnTo>
                  <a:cubicBezTo>
                    <a:pt x="77" y="9"/>
                    <a:pt x="77" y="9"/>
                    <a:pt x="77" y="9"/>
                  </a:cubicBezTo>
                  <a:cubicBezTo>
                    <a:pt x="77" y="10"/>
                    <a:pt x="77" y="10"/>
                    <a:pt x="76" y="10"/>
                  </a:cubicBezTo>
                  <a:cubicBezTo>
                    <a:pt x="76" y="11"/>
                    <a:pt x="76" y="12"/>
                    <a:pt x="76" y="12"/>
                  </a:cubicBezTo>
                  <a:lnTo>
                    <a:pt x="76" y="13"/>
                  </a:lnTo>
                  <a:lnTo>
                    <a:pt x="72" y="13"/>
                  </a:lnTo>
                  <a:cubicBezTo>
                    <a:pt x="72" y="12"/>
                    <a:pt x="73" y="12"/>
                    <a:pt x="73" y="11"/>
                  </a:cubicBezTo>
                  <a:cubicBezTo>
                    <a:pt x="73" y="11"/>
                    <a:pt x="73" y="10"/>
                    <a:pt x="73" y="10"/>
                  </a:cubicBezTo>
                  <a:cubicBezTo>
                    <a:pt x="73" y="10"/>
                    <a:pt x="73" y="9"/>
                    <a:pt x="73" y="8"/>
                  </a:cubicBezTo>
                  <a:cubicBezTo>
                    <a:pt x="73" y="8"/>
                    <a:pt x="73" y="8"/>
                    <a:pt x="74" y="8"/>
                  </a:cubicBezTo>
                  <a:cubicBezTo>
                    <a:pt x="74" y="7"/>
                    <a:pt x="74" y="6"/>
                    <a:pt x="74" y="6"/>
                  </a:cubicBezTo>
                  <a:cubicBezTo>
                    <a:pt x="74" y="6"/>
                    <a:pt x="74" y="5"/>
                    <a:pt x="74" y="5"/>
                  </a:cubicBezTo>
                  <a:cubicBezTo>
                    <a:pt x="74" y="4"/>
                    <a:pt x="74" y="4"/>
                    <a:pt x="74" y="3"/>
                  </a:cubicBezTo>
                  <a:lnTo>
                    <a:pt x="74" y="2"/>
                  </a:lnTo>
                  <a:lnTo>
                    <a:pt x="78" y="2"/>
                  </a:lnTo>
                  <a:lnTo>
                    <a:pt x="78" y="3"/>
                  </a:lnTo>
                  <a:cubicBezTo>
                    <a:pt x="78" y="3"/>
                    <a:pt x="78" y="4"/>
                    <a:pt x="78" y="4"/>
                  </a:cubicBezTo>
                  <a:cubicBezTo>
                    <a:pt x="78" y="4"/>
                    <a:pt x="77" y="5"/>
                    <a:pt x="77" y="5"/>
                  </a:cubicBezTo>
                  <a:cubicBezTo>
                    <a:pt x="77" y="5"/>
                    <a:pt x="77" y="6"/>
                    <a:pt x="77" y="6"/>
                  </a:cubicBezTo>
                  <a:lnTo>
                    <a:pt x="79" y="6"/>
                  </a:lnTo>
                  <a:lnTo>
                    <a:pt x="79" y="0"/>
                  </a:lnTo>
                  <a:lnTo>
                    <a:pt x="83" y="0"/>
                  </a:lnTo>
                  <a:close/>
                  <a:moveTo>
                    <a:pt x="90" y="7"/>
                  </a:moveTo>
                  <a:cubicBezTo>
                    <a:pt x="90" y="13"/>
                    <a:pt x="89" y="17"/>
                    <a:pt x="84" y="22"/>
                  </a:cubicBezTo>
                  <a:lnTo>
                    <a:pt x="89" y="22"/>
                  </a:lnTo>
                  <a:cubicBezTo>
                    <a:pt x="92" y="17"/>
                    <a:pt x="94" y="12"/>
                    <a:pt x="94" y="7"/>
                  </a:cubicBezTo>
                  <a:lnTo>
                    <a:pt x="95" y="7"/>
                  </a:lnTo>
                  <a:cubicBezTo>
                    <a:pt x="95" y="14"/>
                    <a:pt x="93" y="20"/>
                    <a:pt x="87" y="27"/>
                  </a:cubicBezTo>
                  <a:lnTo>
                    <a:pt x="91" y="27"/>
                  </a:lnTo>
                  <a:cubicBezTo>
                    <a:pt x="97" y="20"/>
                    <a:pt x="99" y="14"/>
                    <a:pt x="99" y="7"/>
                  </a:cubicBezTo>
                  <a:lnTo>
                    <a:pt x="100" y="7"/>
                  </a:lnTo>
                  <a:lnTo>
                    <a:pt x="100" y="15"/>
                  </a:lnTo>
                  <a:lnTo>
                    <a:pt x="100" y="17"/>
                  </a:lnTo>
                  <a:lnTo>
                    <a:pt x="100" y="24"/>
                  </a:lnTo>
                  <a:cubicBezTo>
                    <a:pt x="100" y="25"/>
                    <a:pt x="100" y="25"/>
                    <a:pt x="99" y="25"/>
                  </a:cubicBezTo>
                  <a:lnTo>
                    <a:pt x="95" y="25"/>
                  </a:lnTo>
                  <a:lnTo>
                    <a:pt x="95" y="27"/>
                  </a:lnTo>
                  <a:cubicBezTo>
                    <a:pt x="98" y="27"/>
                    <a:pt x="100" y="27"/>
                    <a:pt x="102" y="27"/>
                  </a:cubicBezTo>
                  <a:cubicBezTo>
                    <a:pt x="103" y="27"/>
                    <a:pt x="104" y="27"/>
                    <a:pt x="104" y="26"/>
                  </a:cubicBezTo>
                  <a:lnTo>
                    <a:pt x="104" y="17"/>
                  </a:lnTo>
                  <a:lnTo>
                    <a:pt x="104" y="15"/>
                  </a:lnTo>
                  <a:lnTo>
                    <a:pt x="104" y="5"/>
                  </a:lnTo>
                  <a:lnTo>
                    <a:pt x="104" y="4"/>
                  </a:lnTo>
                  <a:lnTo>
                    <a:pt x="103" y="4"/>
                  </a:lnTo>
                  <a:lnTo>
                    <a:pt x="90" y="4"/>
                  </a:lnTo>
                  <a:cubicBezTo>
                    <a:pt x="91" y="3"/>
                    <a:pt x="91" y="1"/>
                    <a:pt x="91" y="0"/>
                  </a:cubicBezTo>
                  <a:lnTo>
                    <a:pt x="88" y="0"/>
                  </a:lnTo>
                  <a:cubicBezTo>
                    <a:pt x="87" y="2"/>
                    <a:pt x="87" y="4"/>
                    <a:pt x="86" y="6"/>
                  </a:cubicBezTo>
                  <a:cubicBezTo>
                    <a:pt x="86" y="7"/>
                    <a:pt x="86" y="7"/>
                    <a:pt x="85" y="8"/>
                  </a:cubicBezTo>
                  <a:cubicBezTo>
                    <a:pt x="85" y="8"/>
                    <a:pt x="85" y="9"/>
                    <a:pt x="85" y="9"/>
                  </a:cubicBezTo>
                  <a:cubicBezTo>
                    <a:pt x="85" y="10"/>
                    <a:pt x="85" y="10"/>
                    <a:pt x="84" y="11"/>
                  </a:cubicBezTo>
                  <a:lnTo>
                    <a:pt x="84" y="12"/>
                  </a:lnTo>
                  <a:lnTo>
                    <a:pt x="88" y="12"/>
                  </a:lnTo>
                  <a:lnTo>
                    <a:pt x="88" y="11"/>
                  </a:lnTo>
                  <a:cubicBezTo>
                    <a:pt x="88" y="11"/>
                    <a:pt x="88" y="11"/>
                    <a:pt x="88" y="10"/>
                  </a:cubicBezTo>
                  <a:cubicBezTo>
                    <a:pt x="89" y="10"/>
                    <a:pt x="89" y="9"/>
                    <a:pt x="89" y="9"/>
                  </a:cubicBezTo>
                  <a:cubicBezTo>
                    <a:pt x="89" y="9"/>
                    <a:pt x="89" y="8"/>
                    <a:pt x="89" y="8"/>
                  </a:cubicBezTo>
                  <a:cubicBezTo>
                    <a:pt x="89" y="7"/>
                    <a:pt x="90" y="7"/>
                    <a:pt x="90" y="7"/>
                  </a:cubicBezTo>
                  <a:close/>
                  <a:moveTo>
                    <a:pt x="49" y="8"/>
                  </a:moveTo>
                  <a:lnTo>
                    <a:pt x="49" y="8"/>
                  </a:lnTo>
                  <a:lnTo>
                    <a:pt x="49" y="7"/>
                  </a:lnTo>
                  <a:lnTo>
                    <a:pt x="56" y="7"/>
                  </a:lnTo>
                  <a:cubicBezTo>
                    <a:pt x="57" y="11"/>
                    <a:pt x="58" y="15"/>
                    <a:pt x="59" y="19"/>
                  </a:cubicBezTo>
                  <a:lnTo>
                    <a:pt x="59" y="20"/>
                  </a:lnTo>
                  <a:lnTo>
                    <a:pt x="58" y="21"/>
                  </a:lnTo>
                  <a:lnTo>
                    <a:pt x="57" y="22"/>
                  </a:lnTo>
                  <a:lnTo>
                    <a:pt x="57" y="23"/>
                  </a:lnTo>
                  <a:lnTo>
                    <a:pt x="56" y="23"/>
                  </a:lnTo>
                  <a:lnTo>
                    <a:pt x="56" y="24"/>
                  </a:lnTo>
                  <a:lnTo>
                    <a:pt x="55" y="24"/>
                  </a:lnTo>
                  <a:lnTo>
                    <a:pt x="55" y="25"/>
                  </a:lnTo>
                  <a:lnTo>
                    <a:pt x="54" y="25"/>
                  </a:lnTo>
                  <a:lnTo>
                    <a:pt x="54" y="26"/>
                  </a:lnTo>
                  <a:lnTo>
                    <a:pt x="53" y="27"/>
                  </a:lnTo>
                  <a:lnTo>
                    <a:pt x="52" y="28"/>
                  </a:lnTo>
                  <a:lnTo>
                    <a:pt x="57" y="28"/>
                  </a:lnTo>
                  <a:lnTo>
                    <a:pt x="57" y="27"/>
                  </a:lnTo>
                  <a:lnTo>
                    <a:pt x="58" y="27"/>
                  </a:lnTo>
                  <a:lnTo>
                    <a:pt x="59" y="26"/>
                  </a:lnTo>
                  <a:lnTo>
                    <a:pt x="59" y="25"/>
                  </a:lnTo>
                  <a:lnTo>
                    <a:pt x="60" y="25"/>
                  </a:lnTo>
                  <a:lnTo>
                    <a:pt x="60" y="24"/>
                  </a:lnTo>
                  <a:lnTo>
                    <a:pt x="61" y="24"/>
                  </a:lnTo>
                  <a:lnTo>
                    <a:pt x="61" y="23"/>
                  </a:lnTo>
                  <a:cubicBezTo>
                    <a:pt x="62" y="25"/>
                    <a:pt x="63" y="26"/>
                    <a:pt x="64" y="28"/>
                  </a:cubicBezTo>
                  <a:lnTo>
                    <a:pt x="68" y="28"/>
                  </a:lnTo>
                  <a:cubicBezTo>
                    <a:pt x="66" y="25"/>
                    <a:pt x="64" y="22"/>
                    <a:pt x="63" y="20"/>
                  </a:cubicBezTo>
                  <a:lnTo>
                    <a:pt x="63" y="19"/>
                  </a:lnTo>
                  <a:lnTo>
                    <a:pt x="64" y="19"/>
                  </a:lnTo>
                  <a:lnTo>
                    <a:pt x="64" y="18"/>
                  </a:lnTo>
                  <a:lnTo>
                    <a:pt x="65" y="17"/>
                  </a:lnTo>
                  <a:lnTo>
                    <a:pt x="65" y="16"/>
                  </a:lnTo>
                  <a:lnTo>
                    <a:pt x="66" y="15"/>
                  </a:lnTo>
                  <a:lnTo>
                    <a:pt x="66" y="14"/>
                  </a:lnTo>
                  <a:lnTo>
                    <a:pt x="67" y="12"/>
                  </a:lnTo>
                  <a:lnTo>
                    <a:pt x="67" y="11"/>
                  </a:lnTo>
                  <a:lnTo>
                    <a:pt x="68" y="10"/>
                  </a:lnTo>
                  <a:lnTo>
                    <a:pt x="64" y="10"/>
                  </a:lnTo>
                  <a:lnTo>
                    <a:pt x="64" y="11"/>
                  </a:lnTo>
                  <a:lnTo>
                    <a:pt x="63" y="12"/>
                  </a:lnTo>
                  <a:lnTo>
                    <a:pt x="63" y="13"/>
                  </a:lnTo>
                  <a:lnTo>
                    <a:pt x="62" y="14"/>
                  </a:lnTo>
                  <a:lnTo>
                    <a:pt x="62" y="15"/>
                  </a:lnTo>
                  <a:cubicBezTo>
                    <a:pt x="61" y="12"/>
                    <a:pt x="60" y="10"/>
                    <a:pt x="60" y="7"/>
                  </a:cubicBezTo>
                  <a:lnTo>
                    <a:pt x="62" y="7"/>
                  </a:lnTo>
                  <a:lnTo>
                    <a:pt x="66" y="7"/>
                  </a:lnTo>
                  <a:lnTo>
                    <a:pt x="67" y="6"/>
                  </a:lnTo>
                  <a:lnTo>
                    <a:pt x="66" y="1"/>
                  </a:lnTo>
                  <a:lnTo>
                    <a:pt x="62" y="1"/>
                  </a:lnTo>
                  <a:lnTo>
                    <a:pt x="63" y="4"/>
                  </a:lnTo>
                  <a:lnTo>
                    <a:pt x="60" y="4"/>
                  </a:lnTo>
                  <a:cubicBezTo>
                    <a:pt x="60" y="3"/>
                    <a:pt x="60" y="2"/>
                    <a:pt x="60" y="0"/>
                  </a:cubicBezTo>
                  <a:lnTo>
                    <a:pt x="56" y="0"/>
                  </a:lnTo>
                  <a:cubicBezTo>
                    <a:pt x="56" y="2"/>
                    <a:pt x="56" y="3"/>
                    <a:pt x="56" y="4"/>
                  </a:cubicBezTo>
                  <a:lnTo>
                    <a:pt x="46" y="4"/>
                  </a:lnTo>
                  <a:lnTo>
                    <a:pt x="46" y="5"/>
                  </a:lnTo>
                  <a:lnTo>
                    <a:pt x="45" y="5"/>
                  </a:lnTo>
                  <a:lnTo>
                    <a:pt x="45" y="8"/>
                  </a:lnTo>
                  <a:lnTo>
                    <a:pt x="45" y="15"/>
                  </a:lnTo>
                  <a:cubicBezTo>
                    <a:pt x="45" y="16"/>
                    <a:pt x="45" y="16"/>
                    <a:pt x="45" y="17"/>
                  </a:cubicBezTo>
                  <a:cubicBezTo>
                    <a:pt x="45" y="17"/>
                    <a:pt x="45" y="18"/>
                    <a:pt x="45" y="18"/>
                  </a:cubicBezTo>
                  <a:cubicBezTo>
                    <a:pt x="45" y="19"/>
                    <a:pt x="45" y="19"/>
                    <a:pt x="45" y="20"/>
                  </a:cubicBezTo>
                  <a:cubicBezTo>
                    <a:pt x="45" y="20"/>
                    <a:pt x="45" y="20"/>
                    <a:pt x="45" y="21"/>
                  </a:cubicBezTo>
                  <a:lnTo>
                    <a:pt x="45" y="22"/>
                  </a:lnTo>
                  <a:lnTo>
                    <a:pt x="45" y="23"/>
                  </a:lnTo>
                  <a:lnTo>
                    <a:pt x="44" y="23"/>
                  </a:lnTo>
                  <a:lnTo>
                    <a:pt x="44" y="24"/>
                  </a:lnTo>
                  <a:lnTo>
                    <a:pt x="44" y="25"/>
                  </a:lnTo>
                  <a:lnTo>
                    <a:pt x="44" y="26"/>
                  </a:lnTo>
                  <a:cubicBezTo>
                    <a:pt x="43" y="26"/>
                    <a:pt x="43" y="27"/>
                    <a:pt x="43" y="27"/>
                  </a:cubicBezTo>
                  <a:cubicBezTo>
                    <a:pt x="43" y="27"/>
                    <a:pt x="43" y="27"/>
                    <a:pt x="43" y="28"/>
                  </a:cubicBezTo>
                  <a:cubicBezTo>
                    <a:pt x="43" y="28"/>
                    <a:pt x="43" y="28"/>
                    <a:pt x="43" y="28"/>
                  </a:cubicBezTo>
                  <a:lnTo>
                    <a:pt x="47" y="28"/>
                  </a:lnTo>
                  <a:cubicBezTo>
                    <a:pt x="47" y="28"/>
                    <a:pt x="47" y="28"/>
                    <a:pt x="47" y="28"/>
                  </a:cubicBezTo>
                  <a:cubicBezTo>
                    <a:pt x="47" y="28"/>
                    <a:pt x="47" y="27"/>
                    <a:pt x="47" y="27"/>
                  </a:cubicBezTo>
                  <a:cubicBezTo>
                    <a:pt x="47" y="27"/>
                    <a:pt x="47" y="26"/>
                    <a:pt x="48" y="26"/>
                  </a:cubicBezTo>
                  <a:lnTo>
                    <a:pt x="48" y="25"/>
                  </a:lnTo>
                  <a:lnTo>
                    <a:pt x="48" y="24"/>
                  </a:lnTo>
                  <a:lnTo>
                    <a:pt x="48" y="23"/>
                  </a:lnTo>
                  <a:lnTo>
                    <a:pt x="49" y="22"/>
                  </a:lnTo>
                  <a:lnTo>
                    <a:pt x="49" y="21"/>
                  </a:lnTo>
                  <a:lnTo>
                    <a:pt x="49" y="20"/>
                  </a:lnTo>
                  <a:cubicBezTo>
                    <a:pt x="49" y="20"/>
                    <a:pt x="49" y="19"/>
                    <a:pt x="49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49" y="17"/>
                    <a:pt x="49" y="17"/>
                    <a:pt x="49" y="16"/>
                  </a:cubicBezTo>
                  <a:cubicBezTo>
                    <a:pt x="49" y="16"/>
                    <a:pt x="49" y="15"/>
                    <a:pt x="49" y="14"/>
                  </a:cubicBezTo>
                  <a:lnTo>
                    <a:pt x="49" y="13"/>
                  </a:lnTo>
                  <a:lnTo>
                    <a:pt x="52" y="13"/>
                  </a:lnTo>
                  <a:lnTo>
                    <a:pt x="52" y="21"/>
                  </a:lnTo>
                  <a:cubicBezTo>
                    <a:pt x="52" y="21"/>
                    <a:pt x="52" y="21"/>
                    <a:pt x="52" y="21"/>
                  </a:cubicBezTo>
                  <a:lnTo>
                    <a:pt x="49" y="21"/>
                  </a:lnTo>
                  <a:lnTo>
                    <a:pt x="50" y="24"/>
                  </a:lnTo>
                  <a:lnTo>
                    <a:pt x="53" y="24"/>
                  </a:lnTo>
                  <a:cubicBezTo>
                    <a:pt x="56" y="24"/>
                    <a:pt x="56" y="23"/>
                    <a:pt x="56" y="21"/>
                  </a:cubicBezTo>
                  <a:lnTo>
                    <a:pt x="56" y="11"/>
                  </a:lnTo>
                  <a:lnTo>
                    <a:pt x="56" y="10"/>
                  </a:lnTo>
                  <a:lnTo>
                    <a:pt x="55" y="10"/>
                  </a:lnTo>
                  <a:lnTo>
                    <a:pt x="49" y="10"/>
                  </a:lnTo>
                  <a:lnTo>
                    <a:pt x="49" y="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endParaRPr lang="zh-CN" altLang="en-US" noProof="1"/>
            </a:p>
          </p:txBody>
        </p:sp>
      </p:grpSp>
      <p:sp>
        <p:nvSpPr>
          <p:cNvPr id="15364" name="文本框 6"/>
          <p:cNvSpPr txBox="1">
            <a:spLocks noChangeArrowheads="1"/>
          </p:cNvSpPr>
          <p:nvPr/>
        </p:nvSpPr>
        <p:spPr bwMode="auto">
          <a:xfrm>
            <a:off x="641350" y="3233738"/>
            <a:ext cx="604820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000" noProof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收费云系统新功能操作</a:t>
            </a:r>
            <a:endParaRPr lang="en-US" altLang="zh-CN" sz="4000" noProof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21" descr="未标题-1副本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836613"/>
            <a:ext cx="5422900" cy="243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5106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>
            <a:off x="0" y="428368"/>
            <a:ext cx="7081736" cy="29693"/>
          </a:xfrm>
          <a:prstGeom prst="line">
            <a:avLst/>
          </a:prstGeom>
          <a:ln w="508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0" y="228313"/>
            <a:ext cx="1423788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1.</a:t>
            </a: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收费调整</a:t>
            </a:r>
            <a:endParaRPr lang="en-US" altLang="zh-CN" sz="20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cs typeface="Arial" panose="020B0604020202020204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83A29B35-F405-4598-B7BA-9F879EFB812E}"/>
              </a:ext>
            </a:extLst>
          </p:cNvPr>
          <p:cNvSpPr txBox="1"/>
          <p:nvPr/>
        </p:nvSpPr>
        <p:spPr>
          <a:xfrm>
            <a:off x="689957" y="658116"/>
            <a:ext cx="6533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dirty="0"/>
              <a:t>收费调整可对以前收费进行调整。</a:t>
            </a:r>
            <a:endParaRPr lang="en-US" altLang="zh-CN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xmlns="" id="{288770D8-7C54-4E3A-A81E-B8605A3AE4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956" y="1479665"/>
            <a:ext cx="8454043" cy="3840103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5A1E493A-D0DD-4447-9218-2688C91856CF}"/>
              </a:ext>
            </a:extLst>
          </p:cNvPr>
          <p:cNvSpPr txBox="1"/>
          <p:nvPr/>
        </p:nvSpPr>
        <p:spPr>
          <a:xfrm>
            <a:off x="606829" y="5685905"/>
            <a:ext cx="8379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实收缴费、预收、押金、临时都可进行调整，调整后不能再次调整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除了金额不能调整，其他都能调整，调整后</a:t>
            </a:r>
          </a:p>
        </p:txBody>
      </p:sp>
    </p:spTree>
    <p:extLst>
      <p:ext uri="{BB962C8B-B14F-4D97-AF65-F5344CB8AC3E}">
        <p14:creationId xmlns:p14="http://schemas.microsoft.com/office/powerpoint/2010/main" val="133462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>
            <a:off x="0" y="428368"/>
            <a:ext cx="7081736" cy="29693"/>
          </a:xfrm>
          <a:prstGeom prst="line">
            <a:avLst/>
          </a:prstGeom>
          <a:ln w="508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0" y="228313"/>
            <a:ext cx="1167307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2.</a:t>
            </a: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存现单</a:t>
            </a:r>
            <a:endParaRPr lang="en-US" altLang="zh-CN" sz="20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cs typeface="Arial" panose="020B0604020202020204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83A29B35-F405-4598-B7BA-9F879EFB812E}"/>
              </a:ext>
            </a:extLst>
          </p:cNvPr>
          <p:cNvSpPr txBox="1"/>
          <p:nvPr/>
        </p:nvSpPr>
        <p:spPr>
          <a:xfrm>
            <a:off x="689957" y="658116"/>
            <a:ext cx="6533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dirty="0"/>
              <a:t>存现单将现金存款单与缴费记录进行勾稽</a:t>
            </a:r>
            <a:endParaRPr lang="en-US" altLang="zh-CN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5A1E493A-D0DD-4447-9218-2688C91856CF}"/>
              </a:ext>
            </a:extLst>
          </p:cNvPr>
          <p:cNvSpPr txBox="1"/>
          <p:nvPr/>
        </p:nvSpPr>
        <p:spPr>
          <a:xfrm>
            <a:off x="606829" y="5685905"/>
            <a:ext cx="8379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收费管理</a:t>
            </a:r>
            <a:r>
              <a:rPr lang="en-US" altLang="zh-CN" dirty="0"/>
              <a:t>-</a:t>
            </a:r>
            <a:r>
              <a:rPr lang="zh-CN" altLang="en-US" dirty="0"/>
              <a:t>存现单</a:t>
            </a:r>
            <a:r>
              <a:rPr lang="en-US" altLang="zh-CN" dirty="0"/>
              <a:t>-</a:t>
            </a:r>
            <a:r>
              <a:rPr lang="zh-CN" altLang="en-US" dirty="0"/>
              <a:t>新增，填写现金缴款单信息，添加缴费记录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银行回单金额与选择的缴费记录合计金额一致才可以保存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勾稽将取消勾稽关系，取消后可重新勾稽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B56B8EEE-90BE-4C82-9C15-14D27BFBB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770" y="1111556"/>
            <a:ext cx="8029034" cy="457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68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>
            <a:off x="0" y="428368"/>
            <a:ext cx="7081736" cy="29693"/>
          </a:xfrm>
          <a:prstGeom prst="line">
            <a:avLst/>
          </a:prstGeom>
          <a:ln w="508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0" y="228313"/>
            <a:ext cx="1680268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3.</a:t>
            </a: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银行转账单</a:t>
            </a:r>
            <a:endParaRPr lang="en-US" altLang="zh-CN" sz="20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cs typeface="Arial" panose="020B0604020202020204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83A29B35-F405-4598-B7BA-9F879EFB812E}"/>
              </a:ext>
            </a:extLst>
          </p:cNvPr>
          <p:cNvSpPr txBox="1"/>
          <p:nvPr/>
        </p:nvSpPr>
        <p:spPr>
          <a:xfrm>
            <a:off x="689957" y="658116"/>
            <a:ext cx="6533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dirty="0"/>
              <a:t>银行转账单将转账回单与缴费记录进行勾稽</a:t>
            </a:r>
            <a:endParaRPr lang="en-US" altLang="zh-CN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5A1E493A-D0DD-4447-9218-2688C91856CF}"/>
              </a:ext>
            </a:extLst>
          </p:cNvPr>
          <p:cNvSpPr txBox="1"/>
          <p:nvPr/>
        </p:nvSpPr>
        <p:spPr>
          <a:xfrm>
            <a:off x="689957" y="5983356"/>
            <a:ext cx="8379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收费管理</a:t>
            </a:r>
            <a:r>
              <a:rPr lang="en-US" altLang="zh-CN" dirty="0"/>
              <a:t>-</a:t>
            </a:r>
            <a:r>
              <a:rPr lang="zh-CN" altLang="en-US" dirty="0"/>
              <a:t>银行转账单</a:t>
            </a:r>
            <a:r>
              <a:rPr lang="en-US" altLang="zh-CN" dirty="0"/>
              <a:t>-</a:t>
            </a:r>
            <a:r>
              <a:rPr lang="zh-CN" altLang="en-US" dirty="0"/>
              <a:t>新增，填写转账回单信息，添加缴费记录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银行回单金额与选择的缴费记录合计金额一致才可以保存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勾稽将取消勾稽关系，取消后可重新勾稽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xmlns="" id="{6492DF68-DA89-4595-92A7-7D62226BE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306" y="964532"/>
            <a:ext cx="8297694" cy="4833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89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>
            <a:off x="0" y="428368"/>
            <a:ext cx="7081736" cy="29693"/>
          </a:xfrm>
          <a:prstGeom prst="line">
            <a:avLst/>
          </a:prstGeom>
          <a:ln w="508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0" y="228313"/>
            <a:ext cx="1167307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4</a:t>
            </a:r>
            <a:r>
              <a:rPr lang="en-US" altLang="zh-CN" sz="2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.</a:t>
            </a: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退款单</a:t>
            </a:r>
            <a:endParaRPr lang="en-US" altLang="zh-CN" sz="20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cs typeface="Arial" panose="020B0604020202020204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83A29B35-F405-4598-B7BA-9F879EFB812E}"/>
              </a:ext>
            </a:extLst>
          </p:cNvPr>
          <p:cNvSpPr txBox="1"/>
          <p:nvPr/>
        </p:nvSpPr>
        <p:spPr>
          <a:xfrm>
            <a:off x="767778" y="644479"/>
            <a:ext cx="6533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dirty="0"/>
              <a:t> 退款单将款项退还给业主</a:t>
            </a:r>
            <a:endParaRPr lang="en-US" altLang="zh-CN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5A1E493A-D0DD-4447-9218-2688C91856CF}"/>
              </a:ext>
            </a:extLst>
          </p:cNvPr>
          <p:cNvSpPr txBox="1"/>
          <p:nvPr/>
        </p:nvSpPr>
        <p:spPr>
          <a:xfrm>
            <a:off x="689957" y="5983356"/>
            <a:ext cx="8379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收费管理</a:t>
            </a:r>
            <a:r>
              <a:rPr lang="en-US" altLang="zh-CN" dirty="0"/>
              <a:t>-</a:t>
            </a:r>
            <a:r>
              <a:rPr lang="zh-CN" altLang="en-US" dirty="0"/>
              <a:t>退款单</a:t>
            </a:r>
            <a:r>
              <a:rPr lang="en-US" altLang="zh-CN" dirty="0"/>
              <a:t>-</a:t>
            </a:r>
            <a:r>
              <a:rPr lang="zh-CN" altLang="en-US" dirty="0"/>
              <a:t>新增，完善收款银行信息，添加缴费记录后，系统自动将流程     推动到</a:t>
            </a:r>
            <a:r>
              <a:rPr lang="en-US" altLang="zh-CN" dirty="0"/>
              <a:t>EAS</a:t>
            </a:r>
            <a:r>
              <a:rPr lang="zh-CN" altLang="en-US" dirty="0"/>
              <a:t>，</a:t>
            </a:r>
            <a:r>
              <a:rPr lang="en-US" altLang="zh-CN" dirty="0"/>
              <a:t>EAS</a:t>
            </a:r>
            <a:r>
              <a:rPr lang="zh-CN" altLang="en-US" dirty="0"/>
              <a:t>流程审批同意后付款，流程与报销流程一致。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银行信息不能有误，有误单据在付款环节将打回</a:t>
            </a:r>
            <a:endParaRPr lang="en-US" altLang="zh-CN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6199C6E9-F98B-4BCB-A104-7278492FF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770" y="1029867"/>
            <a:ext cx="8379229" cy="4953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12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>
            <a:off x="0" y="428368"/>
            <a:ext cx="7081736" cy="29693"/>
          </a:xfrm>
          <a:prstGeom prst="line">
            <a:avLst/>
          </a:prstGeom>
          <a:ln w="508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0" y="228313"/>
            <a:ext cx="1936749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5.</a:t>
            </a:r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其他注意事项</a:t>
            </a:r>
            <a:endParaRPr lang="en-US" altLang="zh-CN" sz="20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cs typeface="Arial" panose="020B0604020202020204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83A29B35-F405-4598-B7BA-9F879EFB812E}"/>
              </a:ext>
            </a:extLst>
          </p:cNvPr>
          <p:cNvSpPr txBox="1"/>
          <p:nvPr/>
        </p:nvSpPr>
        <p:spPr>
          <a:xfrm>
            <a:off x="767778" y="644479"/>
            <a:ext cx="65338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dirty="0"/>
              <a:t> 上线二期后，系统自动在月末最后一天进行月结</a:t>
            </a: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dirty="0"/>
              <a:t>不需要报账，系统自动根据收费云应收、实收等生成凭证</a:t>
            </a: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dirty="0"/>
              <a:t>不能进行反月结，应收有误在本月导入应收，实收有误在本月进行退款或者调整</a:t>
            </a: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dirty="0"/>
              <a:t>不能使用旧</a:t>
            </a:r>
            <a:r>
              <a:rPr lang="en-US" altLang="zh-CN" dirty="0"/>
              <a:t>POS</a:t>
            </a:r>
            <a:r>
              <a:rPr lang="zh-CN" altLang="en-US" dirty="0"/>
              <a:t>或者新</a:t>
            </a:r>
            <a:r>
              <a:rPr lang="en-US" altLang="zh-CN" dirty="0"/>
              <a:t>POS</a:t>
            </a:r>
            <a:r>
              <a:rPr lang="zh-CN" altLang="en-US" dirty="0"/>
              <a:t>的收银台功能，使用后会导致这部分收费不能生成凭证</a:t>
            </a: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mtClean="0"/>
              <a:t>及时需要</a:t>
            </a:r>
            <a:r>
              <a:rPr lang="zh-CN" altLang="en-US" dirty="0"/>
              <a:t>将所有的收款方式为现金、转账的收费记录进行勾稽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281798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主题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主题1" id="{3DCE500D-44D9-47F6-B5BE-4ABCB822126F}" vid="{5179900A-511F-481D-8E91-51EF5FAD9FD2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277</TotalTime>
  <Words>359</Words>
  <Application>Microsoft Office PowerPoint</Application>
  <PresentationFormat>全屏显示(4:3)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等线</vt:lpstr>
      <vt:lpstr>宋体</vt:lpstr>
      <vt:lpstr>微软雅黑</vt:lpstr>
      <vt:lpstr>Arial</vt:lpstr>
      <vt:lpstr>Calibri</vt:lpstr>
      <vt:lpstr>Calibri Light</vt:lpstr>
      <vt:lpstr>Wingdings</vt:lpstr>
      <vt:lpstr>主题1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MLT</dc:creator>
  <cp:lastModifiedBy>微软用户</cp:lastModifiedBy>
  <cp:revision>511</cp:revision>
  <dcterms:created xsi:type="dcterms:W3CDTF">2015-05-05T08:02:14Z</dcterms:created>
  <dcterms:modified xsi:type="dcterms:W3CDTF">2018-08-04T11:40:55Z</dcterms:modified>
</cp:coreProperties>
</file>